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9" r:id="rId2"/>
    <p:sldId id="370" r:id="rId3"/>
    <p:sldId id="371" r:id="rId4"/>
    <p:sldId id="260" r:id="rId5"/>
    <p:sldId id="374" r:id="rId6"/>
    <p:sldId id="373" r:id="rId7"/>
    <p:sldId id="375" r:id="rId8"/>
    <p:sldId id="376" r:id="rId9"/>
    <p:sldId id="377" r:id="rId10"/>
    <p:sldId id="379" r:id="rId11"/>
    <p:sldId id="378" r:id="rId12"/>
    <p:sldId id="382" r:id="rId13"/>
    <p:sldId id="381" r:id="rId14"/>
    <p:sldId id="384" r:id="rId15"/>
    <p:sldId id="385" r:id="rId16"/>
    <p:sldId id="383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393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8" userDrawn="1">
          <p15:clr>
            <a:srgbClr val="A4A3A4"/>
          </p15:clr>
        </p15:guide>
        <p15:guide id="2" orient="horz" pos="32" userDrawn="1">
          <p15:clr>
            <a:srgbClr val="A4A3A4"/>
          </p15:clr>
        </p15:guide>
        <p15:guide id="11" orient="horz" pos="3162" userDrawn="1">
          <p15:clr>
            <a:srgbClr val="A4A3A4"/>
          </p15:clr>
        </p15:guide>
        <p15:guide id="16" orient="horz" pos="2618" userDrawn="1">
          <p15:clr>
            <a:srgbClr val="A4A3A4"/>
          </p15:clr>
        </p15:guide>
        <p15:guide id="17" pos="5579" userDrawn="1">
          <p15:clr>
            <a:srgbClr val="A4A3A4"/>
          </p15:clr>
        </p15:guide>
        <p15:guide id="18" orient="horz" pos="1643" userDrawn="1">
          <p15:clr>
            <a:srgbClr val="A4A3A4"/>
          </p15:clr>
        </p15:guide>
        <p15:guide id="1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302"/>
    <a:srgbClr val="FEFEFE"/>
    <a:srgbClr val="232323"/>
    <a:srgbClr val="F9F9F9"/>
    <a:srgbClr val="FDFDFD"/>
    <a:srgbClr val="000000"/>
    <a:srgbClr val="120E0D"/>
    <a:srgbClr val="171717"/>
    <a:srgbClr val="DAB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>
        <p:scale>
          <a:sx n="75" d="100"/>
          <a:sy n="75" d="100"/>
        </p:scale>
        <p:origin x="773" y="691"/>
      </p:cViewPr>
      <p:guideLst>
        <p:guide pos="158"/>
        <p:guide orient="horz" pos="32"/>
        <p:guide orient="horz" pos="3162"/>
        <p:guide orient="horz" pos="2618"/>
        <p:guide pos="5579"/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878912"/>
        <c:axId val="1642889792"/>
      </c:barChart>
      <c:catAx>
        <c:axId val="16428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89792"/>
        <c:crosses val="autoZero"/>
        <c:auto val="1"/>
        <c:lblAlgn val="ctr"/>
        <c:lblOffset val="100"/>
        <c:noMultiLvlLbl val="0"/>
      </c:catAx>
      <c:valAx>
        <c:axId val="164288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78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2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890336"/>
        <c:axId val="1642880544"/>
      </c:barChart>
      <c:catAx>
        <c:axId val="16428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80544"/>
        <c:crosses val="autoZero"/>
        <c:auto val="1"/>
        <c:lblAlgn val="ctr"/>
        <c:lblOffset val="100"/>
        <c:noMultiLvlLbl val="0"/>
      </c:catAx>
      <c:valAx>
        <c:axId val="164288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90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ysClr val="window" lastClr="FFFFFF"/>
              </a:solidFill>
              <a:ln w="18999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AB96E"/>
              </a:solidFill>
              <a:ln w="18999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sym typeface="Calibri" panose="020F0502020204030204" pitchFamily="34" charset="0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58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6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56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8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2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3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700835" y="27490"/>
            <a:ext cx="2595793" cy="31830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700835" y="3347184"/>
            <a:ext cx="2595793" cy="17477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32461" y="27489"/>
            <a:ext cx="2595793" cy="17477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432461" y="1911925"/>
            <a:ext cx="2595793" cy="31830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55650" y="1091093"/>
            <a:ext cx="2381089" cy="16405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1" name="任意多边形 10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03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007261" y="1091093"/>
            <a:ext cx="2381089" cy="16405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381455" y="2879706"/>
            <a:ext cx="2381089" cy="16405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矩形 22"/>
          <p:cNvSpPr/>
          <p:nvPr userDrawn="1"/>
        </p:nvSpPr>
        <p:spPr>
          <a:xfrm>
            <a:off x="3377050" y="1091093"/>
            <a:ext cx="2385494" cy="164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755650" y="2908937"/>
            <a:ext cx="2385494" cy="164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6002855" y="2879706"/>
            <a:ext cx="2385494" cy="164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76" userDrawn="1">
          <p15:clr>
            <a:srgbClr val="FBAE40"/>
          </p15:clr>
        </p15:guide>
        <p15:guide id="3" pos="52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4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b="982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11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直角三角形 9"/>
          <p:cNvSpPr/>
          <p:nvPr userDrawn="1"/>
        </p:nvSpPr>
        <p:spPr>
          <a:xfrm flipH="1">
            <a:off x="1232603" y="813916"/>
            <a:ext cx="7911397" cy="43295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4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9CBA-3CC8-453B-B7A8-8CDA2C6EA4EB}" type="datetimeFigureOut">
              <a:rPr lang="zh-CN" altLang="en-US" smtClean="0"/>
              <a:t>2017/2/9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774C-818F-4967-9FB1-5064F2116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3" r:id="rId5"/>
    <p:sldLayoutId id="214748367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n.docer.com/works?userid=306734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直角三角形 41"/>
          <p:cNvSpPr/>
          <p:nvPr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24854" y="1060442"/>
            <a:ext cx="2539210" cy="3022616"/>
            <a:chOff x="1053298" y="1163255"/>
            <a:chExt cx="2210766" cy="2631644"/>
          </a:xfrm>
        </p:grpSpPr>
        <p:sp>
          <p:nvSpPr>
            <p:cNvPr id="31" name="任意多边形 30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671976" y="2061270"/>
            <a:ext cx="4625884" cy="0"/>
          </a:xfrm>
          <a:prstGeom prst="lin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665860" y="3045248"/>
            <a:ext cx="4625884" cy="0"/>
          </a:xfrm>
          <a:prstGeom prst="lin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3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570790" y="2267011"/>
            <a:ext cx="48160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3200" smtClean="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黑金高端商业计划书</a:t>
            </a:r>
            <a:endParaRPr lang="en-US" altLang="zh-CN" sz="3200">
              <a:solidFill>
                <a:schemeClr val="bg1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92508" y="1621105"/>
            <a:ext cx="2386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/>
                <a:sym typeface="Calibri" panose="020F0502020204030204" pitchFamily="34" charset="0"/>
              </a:rPr>
              <a:t>2017 BUSINESS PLAN</a:t>
            </a:r>
          </a:p>
        </p:txBody>
      </p:sp>
      <p:sp>
        <p:nvSpPr>
          <p:cNvPr id="38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592508" y="3107864"/>
            <a:ext cx="24831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Calibri" panose="020F0502020204030204" pitchFamily="34" charset="0"/>
              </a:rPr>
              <a:t>为</a:t>
            </a: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Calibri" panose="020F0502020204030204" pitchFamily="34" charset="0"/>
              </a:rPr>
              <a:t>科技发声   为创造发声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8281" y="1783364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chemeClr val="bg1"/>
                </a:solidFill>
                <a:latin typeface="Arial"/>
                <a:ea typeface="微软雅黑"/>
                <a:sym typeface="Calibri" panose="020F0502020204030204" pitchFamily="34" charset="0"/>
              </a:rPr>
              <a:t>BUSINESS</a:t>
            </a:r>
          </a:p>
        </p:txBody>
      </p:sp>
      <p:sp>
        <p:nvSpPr>
          <p:cNvPr id="35" name="矩形 34"/>
          <p:cNvSpPr/>
          <p:nvPr/>
        </p:nvSpPr>
        <p:spPr>
          <a:xfrm>
            <a:off x="828280" y="2827293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DAB96E"/>
                </a:solidFill>
                <a:latin typeface="Hero Light" panose="02000506000000020004" pitchFamily="50" charset="0"/>
                <a:ea typeface="微软雅黑"/>
                <a:sym typeface="Calibri" panose="020F0502020204030204" pitchFamily="34" charset="0"/>
              </a:rPr>
              <a:t>2017 </a:t>
            </a:r>
            <a:endParaRPr lang="zh-CN" altLang="en-US" sz="2400">
              <a:latin typeface="Hero Light" panose="02000506000000020004" pitchFamily="50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8280" y="3530355"/>
            <a:ext cx="2517446" cy="1458162"/>
            <a:chOff x="828280" y="3530355"/>
            <a:chExt cx="2517446" cy="1458162"/>
          </a:xfrm>
        </p:grpSpPr>
        <p:cxnSp>
          <p:nvCxnSpPr>
            <p:cNvPr id="55" name="直接连接符 54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84243" y="187027"/>
            <a:ext cx="2322678" cy="1409187"/>
            <a:chOff x="684243" y="187027"/>
            <a:chExt cx="2322678" cy="1409187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981995" y="187027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828279" y="2349558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Arial"/>
                <a:ea typeface="微软雅黑"/>
                <a:sym typeface="Calibri" panose="020F0502020204030204" pitchFamily="34" charset="0"/>
              </a:rPr>
              <a:t>PLAN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6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2.1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市场价值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MARKET VALUE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graphicFrame>
        <p:nvGraphicFramePr>
          <p:cNvPr id="39" name="图表 38"/>
          <p:cNvGraphicFramePr/>
          <p:nvPr>
            <p:extLst>
              <p:ext uri="{D42A27DB-BD31-4B8C-83A1-F6EECF244321}">
                <p14:modId xmlns:p14="http://schemas.microsoft.com/office/powerpoint/2010/main" val="3621405427"/>
              </p:ext>
            </p:extLst>
          </p:nvPr>
        </p:nvGraphicFramePr>
        <p:xfrm>
          <a:off x="575732" y="1131148"/>
          <a:ext cx="3528908" cy="291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图表 39"/>
          <p:cNvGraphicFramePr/>
          <p:nvPr>
            <p:extLst>
              <p:ext uri="{D42A27DB-BD31-4B8C-83A1-F6EECF244321}">
                <p14:modId xmlns:p14="http://schemas.microsoft.com/office/powerpoint/2010/main" val="3442878084"/>
              </p:ext>
            </p:extLst>
          </p:nvPr>
        </p:nvGraphicFramePr>
        <p:xfrm>
          <a:off x="5195147" y="1131148"/>
          <a:ext cx="3528908" cy="291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矩形 40"/>
          <p:cNvSpPr/>
          <p:nvPr/>
        </p:nvSpPr>
        <p:spPr>
          <a:xfrm>
            <a:off x="1208900" y="4373502"/>
            <a:ext cx="25831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smtClean="0">
                <a:solidFill>
                  <a:schemeClr val="bg1"/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388179" y="4373502"/>
            <a:ext cx="22459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689768" y="4373502"/>
            <a:ext cx="25831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smtClean="0">
                <a:solidFill>
                  <a:schemeClr val="bg1"/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869047" y="4373502"/>
            <a:ext cx="22459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865527" y="4050818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accent1"/>
                </a:solidFill>
                <a:latin typeface="+mn-ea"/>
              </a:rPr>
              <a:t>2015</a:t>
            </a:r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销售情况</a:t>
            </a:r>
          </a:p>
        </p:txBody>
      </p:sp>
      <p:sp>
        <p:nvSpPr>
          <p:cNvPr id="46" name="矩形 45"/>
          <p:cNvSpPr/>
          <p:nvPr/>
        </p:nvSpPr>
        <p:spPr>
          <a:xfrm>
            <a:off x="6346395" y="4050817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solidFill>
                  <a:schemeClr val="accent1"/>
                </a:solidFill>
                <a:latin typeface="+mn-ea"/>
              </a:rPr>
              <a:t>2016</a:t>
            </a:r>
            <a:r>
              <a:rPr lang="zh-CN" altLang="en-US" sz="1400" b="1" smtClean="0">
                <a:solidFill>
                  <a:schemeClr val="accent1"/>
                </a:solidFill>
                <a:latin typeface="+mn-ea"/>
              </a:rPr>
              <a:t>销售</a:t>
            </a:r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情况</a:t>
            </a:r>
          </a:p>
        </p:txBody>
      </p:sp>
    </p:spTree>
    <p:extLst>
      <p:ext uri="{BB962C8B-B14F-4D97-AF65-F5344CB8AC3E}">
        <p14:creationId xmlns:p14="http://schemas.microsoft.com/office/powerpoint/2010/main" val="2546061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2.1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市场价值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MARKET VALUE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659283" y="1819050"/>
            <a:ext cx="1137424" cy="1137424"/>
          </a:xfrm>
          <a:prstGeom prst="ellipse">
            <a:avLst/>
          </a:prstGeom>
          <a:solidFill>
            <a:schemeClr val="accent1"/>
          </a:solidFill>
          <a:ln>
            <a:solidFill>
              <a:srgbClr val="050506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33512" y="1797844"/>
            <a:ext cx="1137424" cy="1137424"/>
          </a:xfrm>
          <a:prstGeom prst="ellipse">
            <a:avLst/>
          </a:prstGeom>
          <a:solidFill>
            <a:schemeClr val="accent1"/>
          </a:solidFill>
          <a:ln>
            <a:solidFill>
              <a:srgbClr val="050506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36488" y="1814806"/>
            <a:ext cx="1137424" cy="1137424"/>
          </a:xfrm>
          <a:prstGeom prst="ellipse">
            <a:avLst/>
          </a:prstGeom>
          <a:solidFill>
            <a:schemeClr val="accent1"/>
          </a:solidFill>
          <a:ln>
            <a:solidFill>
              <a:srgbClr val="050506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181967" y="1785134"/>
            <a:ext cx="1137424" cy="1137424"/>
          </a:xfrm>
          <a:prstGeom prst="ellipse">
            <a:avLst/>
          </a:prstGeom>
          <a:solidFill>
            <a:schemeClr val="accent1"/>
          </a:solidFill>
          <a:ln>
            <a:solidFill>
              <a:srgbClr val="050506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弧形 50"/>
          <p:cNvSpPr/>
          <p:nvPr/>
        </p:nvSpPr>
        <p:spPr>
          <a:xfrm>
            <a:off x="422321" y="1548171"/>
            <a:ext cx="1611351" cy="1611351"/>
          </a:xfrm>
          <a:prstGeom prst="arc">
            <a:avLst>
              <a:gd name="adj1" fmla="val 16200000"/>
              <a:gd name="adj2" fmla="val 9990258"/>
            </a:avLst>
          </a:prstGeom>
          <a:noFill/>
          <a:ln w="28575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文本框 7"/>
          <p:cNvSpPr txBox="1">
            <a:spLocks noChangeArrowheads="1"/>
          </p:cNvSpPr>
          <p:nvPr/>
        </p:nvSpPr>
        <p:spPr bwMode="auto">
          <a:xfrm>
            <a:off x="827084" y="213572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smtClean="0">
                <a:solidFill>
                  <a:srgbClr val="000000"/>
                </a:solidFill>
                <a:latin typeface="+mj-lt"/>
                <a:ea typeface="+mj-ea"/>
              </a:rPr>
              <a:t>83%</a:t>
            </a:r>
            <a:endParaRPr lang="en-US" altLang="zh-CN" sz="240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53" name="弧形 52"/>
          <p:cNvSpPr/>
          <p:nvPr/>
        </p:nvSpPr>
        <p:spPr>
          <a:xfrm>
            <a:off x="2596549" y="1548171"/>
            <a:ext cx="1611351" cy="1611351"/>
          </a:xfrm>
          <a:prstGeom prst="arc">
            <a:avLst>
              <a:gd name="adj1" fmla="val 16200000"/>
              <a:gd name="adj2" fmla="val 13035177"/>
            </a:avLst>
          </a:prstGeom>
          <a:noFill/>
          <a:ln w="28575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文本框 7"/>
          <p:cNvSpPr txBox="1">
            <a:spLocks noChangeArrowheads="1"/>
          </p:cNvSpPr>
          <p:nvPr/>
        </p:nvSpPr>
        <p:spPr bwMode="auto">
          <a:xfrm>
            <a:off x="3013707" y="212301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smtClean="0">
                <a:solidFill>
                  <a:srgbClr val="000000"/>
                </a:solidFill>
                <a:latin typeface="+mj-lt"/>
                <a:ea typeface="+mj-ea"/>
              </a:rPr>
              <a:t>91%</a:t>
            </a:r>
            <a:endParaRPr lang="en-US" altLang="zh-CN" sz="240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55" name="弧形 54"/>
          <p:cNvSpPr/>
          <p:nvPr/>
        </p:nvSpPr>
        <p:spPr>
          <a:xfrm>
            <a:off x="4770777" y="1548171"/>
            <a:ext cx="1611351" cy="1611351"/>
          </a:xfrm>
          <a:prstGeom prst="arc">
            <a:avLst>
              <a:gd name="adj1" fmla="val 16200000"/>
              <a:gd name="adj2" fmla="val 6686712"/>
            </a:avLst>
          </a:prstGeom>
          <a:noFill/>
          <a:ln w="28575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文本框 7"/>
          <p:cNvSpPr txBox="1">
            <a:spLocks noChangeArrowheads="1"/>
          </p:cNvSpPr>
          <p:nvPr/>
        </p:nvSpPr>
        <p:spPr bwMode="auto">
          <a:xfrm>
            <a:off x="5187935" y="215693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smtClean="0">
                <a:solidFill>
                  <a:srgbClr val="000000"/>
                </a:solidFill>
                <a:latin typeface="+mj-lt"/>
                <a:ea typeface="+mj-ea"/>
              </a:rPr>
              <a:t>54%</a:t>
            </a:r>
            <a:endParaRPr lang="en-US" altLang="zh-CN" sz="240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57" name="弧形 56"/>
          <p:cNvSpPr/>
          <p:nvPr/>
        </p:nvSpPr>
        <p:spPr>
          <a:xfrm>
            <a:off x="6945005" y="1548171"/>
            <a:ext cx="1611351" cy="1611351"/>
          </a:xfrm>
          <a:prstGeom prst="arc">
            <a:avLst>
              <a:gd name="adj1" fmla="val 16200000"/>
              <a:gd name="adj2" fmla="val 2968442"/>
            </a:avLst>
          </a:prstGeom>
          <a:noFill/>
          <a:ln w="28575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文本框 7"/>
          <p:cNvSpPr txBox="1">
            <a:spLocks noChangeArrowheads="1"/>
          </p:cNvSpPr>
          <p:nvPr/>
        </p:nvSpPr>
        <p:spPr bwMode="auto">
          <a:xfrm>
            <a:off x="7349768" y="2104278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smtClean="0">
                <a:solidFill>
                  <a:srgbClr val="000000"/>
                </a:solidFill>
                <a:latin typeface="+mj-lt"/>
                <a:ea typeface="+mj-ea"/>
              </a:rPr>
              <a:t>45%</a:t>
            </a:r>
            <a:endParaRPr lang="en-US" altLang="zh-CN" sz="240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59" name="文本框 6"/>
          <p:cNvSpPr txBox="1">
            <a:spLocks noChangeArrowheads="1"/>
          </p:cNvSpPr>
          <p:nvPr/>
        </p:nvSpPr>
        <p:spPr bwMode="auto">
          <a:xfrm>
            <a:off x="361088" y="3358349"/>
            <a:ext cx="165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</a:rPr>
              <a:t>MARKET VALUE</a:t>
            </a:r>
          </a:p>
        </p:txBody>
      </p:sp>
      <p:sp>
        <p:nvSpPr>
          <p:cNvPr id="60" name="矩形 59"/>
          <p:cNvSpPr/>
          <p:nvPr/>
        </p:nvSpPr>
        <p:spPr>
          <a:xfrm>
            <a:off x="281245" y="3658770"/>
            <a:ext cx="181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华文细黑" panose="02010600040101010101" pitchFamily="2" charset="-122"/>
              </a:rPr>
              <a:t>Lorem ipsum dolor sit amet, consectetur adipiscing elit. Donec luctus nibh sit amet </a:t>
            </a:r>
            <a:r>
              <a:rPr lang="en-US" altLang="zh-CN" sz="900" smtClean="0">
                <a:solidFill>
                  <a:schemeClr val="bg1"/>
                </a:solidFill>
                <a:ea typeface="华文细黑" panose="02010600040101010101" pitchFamily="2" charset="-122"/>
              </a:rPr>
              <a:t>sem. Lorem ipsum dolor sit amet</a:t>
            </a:r>
            <a:endParaRPr lang="zh-CN" altLang="en-US" sz="90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067397" y="3659652"/>
            <a:ext cx="238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"/>
          <p:cNvSpPr txBox="1">
            <a:spLocks noChangeArrowheads="1"/>
          </p:cNvSpPr>
          <p:nvPr/>
        </p:nvSpPr>
        <p:spPr bwMode="auto">
          <a:xfrm>
            <a:off x="2559850" y="3409195"/>
            <a:ext cx="165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</a:rPr>
              <a:t>MARKET VALUE</a:t>
            </a:r>
          </a:p>
        </p:txBody>
      </p:sp>
      <p:sp>
        <p:nvSpPr>
          <p:cNvPr id="63" name="矩形 62"/>
          <p:cNvSpPr/>
          <p:nvPr/>
        </p:nvSpPr>
        <p:spPr>
          <a:xfrm>
            <a:off x="2480007" y="3709616"/>
            <a:ext cx="181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华文细黑" panose="02010600040101010101" pitchFamily="2" charset="-122"/>
              </a:rPr>
              <a:t>Lorem ipsum dolor sit amet, consectetur adipiscing elit. Donec luctus nibh sit amet </a:t>
            </a:r>
            <a:r>
              <a:rPr lang="en-US" altLang="zh-CN" sz="900" smtClean="0">
                <a:solidFill>
                  <a:schemeClr val="bg1"/>
                </a:solidFill>
                <a:ea typeface="华文细黑" panose="02010600040101010101" pitchFamily="2" charset="-122"/>
              </a:rPr>
              <a:t>sem. Lorem ipsum dolor sit amet</a:t>
            </a:r>
            <a:endParaRPr lang="zh-CN" altLang="en-US" sz="90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3266159" y="3710498"/>
            <a:ext cx="238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"/>
          <p:cNvSpPr txBox="1">
            <a:spLocks noChangeArrowheads="1"/>
          </p:cNvSpPr>
          <p:nvPr/>
        </p:nvSpPr>
        <p:spPr bwMode="auto">
          <a:xfrm>
            <a:off x="4838454" y="3435851"/>
            <a:ext cx="165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</a:rPr>
              <a:t>MARKET VALUE</a:t>
            </a:r>
          </a:p>
        </p:txBody>
      </p:sp>
      <p:sp>
        <p:nvSpPr>
          <p:cNvPr id="66" name="矩形 65"/>
          <p:cNvSpPr/>
          <p:nvPr/>
        </p:nvSpPr>
        <p:spPr>
          <a:xfrm>
            <a:off x="4758612" y="3728129"/>
            <a:ext cx="181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华文细黑" panose="02010600040101010101" pitchFamily="2" charset="-122"/>
              </a:rPr>
              <a:t>Lorem ipsum dolor sit amet, consectetur adipiscing elit. Donec luctus nibh sit amet </a:t>
            </a:r>
            <a:r>
              <a:rPr lang="en-US" altLang="zh-CN" sz="900" smtClean="0">
                <a:solidFill>
                  <a:schemeClr val="bg1"/>
                </a:solidFill>
                <a:ea typeface="华文细黑" panose="02010600040101010101" pitchFamily="2" charset="-122"/>
              </a:rPr>
              <a:t>sem. Lorem ipsum dolor sit amet</a:t>
            </a:r>
            <a:endParaRPr lang="zh-CN" altLang="en-US" sz="90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544764" y="3729011"/>
            <a:ext cx="238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"/>
          <p:cNvSpPr txBox="1">
            <a:spLocks noChangeArrowheads="1"/>
          </p:cNvSpPr>
          <p:nvPr/>
        </p:nvSpPr>
        <p:spPr bwMode="auto">
          <a:xfrm>
            <a:off x="6957187" y="3435064"/>
            <a:ext cx="165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</a:rPr>
              <a:t>MARKET VALUE</a:t>
            </a:r>
          </a:p>
        </p:txBody>
      </p:sp>
      <p:sp>
        <p:nvSpPr>
          <p:cNvPr id="69" name="矩形 68"/>
          <p:cNvSpPr/>
          <p:nvPr/>
        </p:nvSpPr>
        <p:spPr>
          <a:xfrm>
            <a:off x="6995999" y="3728129"/>
            <a:ext cx="181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华文细黑" panose="02010600040101010101" pitchFamily="2" charset="-122"/>
              </a:rPr>
              <a:t>Lorem ipsum dolor sit amet, consectetur adipiscing elit. Donec luctus nibh sit amet </a:t>
            </a:r>
            <a:r>
              <a:rPr lang="en-US" altLang="zh-CN" sz="900" smtClean="0">
                <a:solidFill>
                  <a:schemeClr val="bg1"/>
                </a:solidFill>
                <a:ea typeface="华文细黑" panose="02010600040101010101" pitchFamily="2" charset="-122"/>
              </a:rPr>
              <a:t>sem. Lorem ipsum dolor sit amet</a:t>
            </a:r>
            <a:endParaRPr lang="zh-CN" altLang="en-US" sz="90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7663496" y="3736367"/>
            <a:ext cx="238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38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5" y="1778277"/>
            <a:ext cx="3559485" cy="23753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2.2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市场分析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50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MARKET ANALYSIS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93"/>
            <a:ext cx="4653280" cy="273213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562963" y="1845920"/>
            <a:ext cx="1371058" cy="3639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solidFill>
                  <a:schemeClr val="accent2"/>
                </a:solidFill>
                <a:latin typeface="+mj-ea"/>
                <a:ea typeface="+mj-ea"/>
              </a:rPr>
              <a:t>2016</a:t>
            </a:r>
            <a:r>
              <a:rPr lang="zh-CN" altLang="en-US" sz="1200" smtClean="0">
                <a:solidFill>
                  <a:schemeClr val="accent2"/>
                </a:solidFill>
                <a:latin typeface="+mj-ea"/>
                <a:ea typeface="+mj-ea"/>
              </a:rPr>
              <a:t>年市场分析</a:t>
            </a:r>
            <a:endParaRPr lang="zh-CN" altLang="en-US" sz="120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81482" y="2266878"/>
            <a:ext cx="4574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</a:rPr>
              <a:t>Lorem ipsum dolor sit amet, consectetur adipiscing elit. Donec luctus nibh sit amet sem vulputate, venenatis bibendum orci pulvinar. Nullam nec lorem ut</a:t>
            </a:r>
            <a:r>
              <a:rPr lang="en-US" altLang="zh-CN" sz="900" smtClean="0">
                <a:solidFill>
                  <a:schemeClr val="bg1"/>
                </a:solidFill>
              </a:rPr>
              <a:t>.</a:t>
            </a:r>
            <a:r>
              <a:rPr lang="en-US" altLang="zh-CN" sz="900">
                <a:solidFill>
                  <a:schemeClr val="bg1"/>
                </a:solidFill>
              </a:rPr>
              <a:t> Lorem ipsum dolor sit amet, consectetur adipiscing elit. Donec luctus nibh sit amet sem vulputate, venenatis bibendum orci pulvinar. Nullam nec lorem ut</a:t>
            </a:r>
            <a:r>
              <a:rPr lang="en-US" altLang="zh-CN" sz="900" smtClean="0">
                <a:solidFill>
                  <a:schemeClr val="bg1"/>
                </a:solidFill>
              </a:rPr>
              <a:t>.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72000" y="3385831"/>
            <a:ext cx="528320" cy="528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5111541" y="3560560"/>
            <a:ext cx="16225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5100320" y="3321294"/>
            <a:ext cx="150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MARKET </a:t>
            </a:r>
            <a:r>
              <a:rPr lang="en-US" sz="1200" b="1" smtClean="0">
                <a:solidFill>
                  <a:schemeClr val="accent1"/>
                </a:solidFill>
                <a:latin typeface="+mn-ea"/>
                <a:cs typeface="Lato Black" charset="0"/>
              </a:rPr>
              <a:t>ANALYSIS</a:t>
            </a:r>
            <a:endParaRPr lang="vi-VN" sz="1200" b="1">
              <a:solidFill>
                <a:schemeClr val="accent1"/>
              </a:solidFill>
              <a:latin typeface="+mn-ea"/>
              <a:cs typeface="Lato Black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5211780" y="3598293"/>
            <a:ext cx="2530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6734115" y="3385831"/>
            <a:ext cx="528320" cy="528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7273656" y="3560560"/>
            <a:ext cx="16225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7262435" y="3321294"/>
            <a:ext cx="150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MARKET </a:t>
            </a:r>
            <a:r>
              <a:rPr lang="en-US" sz="1200" b="1" smtClean="0">
                <a:solidFill>
                  <a:schemeClr val="accent1"/>
                </a:solidFill>
                <a:latin typeface="+mn-ea"/>
                <a:cs typeface="Lato Black" charset="0"/>
              </a:rPr>
              <a:t>ANALYSIS</a:t>
            </a:r>
            <a:endParaRPr lang="vi-VN" sz="1200" b="1">
              <a:solidFill>
                <a:schemeClr val="accent1"/>
              </a:solidFill>
              <a:latin typeface="+mn-ea"/>
              <a:cs typeface="Lato Black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7373895" y="3598293"/>
            <a:ext cx="2530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5"/>
          <p:cNvGrpSpPr/>
          <p:nvPr/>
        </p:nvGrpSpPr>
        <p:grpSpPr>
          <a:xfrm>
            <a:off x="4689193" y="3528535"/>
            <a:ext cx="293935" cy="247349"/>
            <a:chOff x="4605338" y="3814763"/>
            <a:chExt cx="420688" cy="354013"/>
          </a:xfrm>
          <a:solidFill>
            <a:srgbClr val="020302"/>
          </a:solidFill>
        </p:grpSpPr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9" name="Group 216"/>
          <p:cNvGrpSpPr/>
          <p:nvPr/>
        </p:nvGrpSpPr>
        <p:grpSpPr>
          <a:xfrm>
            <a:off x="6803219" y="3522989"/>
            <a:ext cx="313900" cy="254004"/>
            <a:chOff x="1209675" y="6354763"/>
            <a:chExt cx="449263" cy="363538"/>
          </a:xfrm>
          <a:solidFill>
            <a:srgbClr val="020302"/>
          </a:solidFill>
        </p:grpSpPr>
        <p:sp>
          <p:nvSpPr>
            <p:cNvPr id="30" name="Freeform 205"/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" name="Freeform 207"/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2" name="Freeform 208"/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" name="Freeform 209"/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180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2.3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行业痛点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875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INDUSTRY PAIN POINTS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20" name="矩形 1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124776" y="1705847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124776" y="1456607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229551" y="1742978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79536" y="1335521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01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069912" y="1701412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文本框 2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4069912" y="1452172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174687" y="1738543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424672" y="1331086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02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840245" y="1699315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文本框 2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6840245" y="1450075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945020" y="1736446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195005" y="1328989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03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124776" y="3358540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文本框 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124776" y="3109300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1229551" y="3395671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79536" y="2988214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04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069912" y="3354105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文本框 4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4069912" y="3104865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174687" y="3391236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424672" y="2983779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05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840245" y="3352008"/>
            <a:ext cx="230375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0" name="文本框 4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6840245" y="3102768"/>
            <a:ext cx="1315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rPr>
              <a:t>PAIN POINTS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945020" y="3389139"/>
            <a:ext cx="2376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195005" y="2981682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rgbClr val="DAB96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06</a:t>
            </a:r>
            <a:endParaRPr lang="zh-CN" altLang="en-US" sz="3600" b="1">
              <a:solidFill>
                <a:srgbClr val="DAB96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05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2.4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解决方式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33" name="Freeform 8"/>
          <p:cNvSpPr>
            <a:spLocks/>
          </p:cNvSpPr>
          <p:nvPr/>
        </p:nvSpPr>
        <p:spPr bwMode="auto">
          <a:xfrm>
            <a:off x="4585546" y="1273070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3547321" y="1273070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4585546" y="3070120"/>
            <a:ext cx="1012825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3547321" y="3070120"/>
            <a:ext cx="1012825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3028208" y="2171595"/>
            <a:ext cx="1011238" cy="116522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5104658" y="2171595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774320" y="1715960"/>
            <a:ext cx="2532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kern="0" smtClean="0">
                <a:solidFill>
                  <a:schemeClr val="bg1"/>
                </a:solidFill>
                <a:cs typeface="Arial" panose="020B0604020202020204" pitchFamily="34" charset="0"/>
              </a:rPr>
              <a:t>dolor</a:t>
            </a:r>
            <a:endParaRPr lang="en-US" altLang="zh-CN" sz="900" ker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1628771" y="1477465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915451" y="1764884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338894" y="2614485"/>
            <a:ext cx="2532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kern="0" smtClean="0">
                <a:solidFill>
                  <a:schemeClr val="bg1"/>
                </a:solidFill>
                <a:cs typeface="Arial" panose="020B0604020202020204" pitchFamily="34" charset="0"/>
              </a:rPr>
              <a:t>dolor</a:t>
            </a:r>
            <a:endParaRPr lang="en-US" altLang="zh-CN" sz="900" ker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193345" y="2375990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2480025" y="2663409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39927" y="3586647"/>
            <a:ext cx="2532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kern="0" smtClean="0">
                <a:solidFill>
                  <a:schemeClr val="bg1"/>
                </a:solidFill>
                <a:cs typeface="Arial" panose="020B0604020202020204" pitchFamily="34" charset="0"/>
              </a:rPr>
              <a:t>dolor</a:t>
            </a:r>
            <a:endParaRPr lang="en-US" altLang="zh-CN" sz="900" ker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494378" y="3348152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2781058" y="3635571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5699001" y="1735184"/>
            <a:ext cx="2510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5691487" y="1477465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5812084" y="1773744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207001" y="2615527"/>
            <a:ext cx="2510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6199487" y="2357808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6320084" y="2654087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5702369" y="3577059"/>
            <a:ext cx="2510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66" name="TextBox 1"/>
          <p:cNvSpPr txBox="1"/>
          <p:nvPr/>
        </p:nvSpPr>
        <p:spPr>
          <a:xfrm>
            <a:off x="5694855" y="3319340"/>
            <a:ext cx="1691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SOLUTION  METHOD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5815452" y="3615619"/>
            <a:ext cx="26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"/>
          <p:cNvGrpSpPr/>
          <p:nvPr/>
        </p:nvGrpSpPr>
        <p:grpSpPr>
          <a:xfrm>
            <a:off x="3862248" y="1675529"/>
            <a:ext cx="392113" cy="392113"/>
            <a:chOff x="3771900" y="2098675"/>
            <a:chExt cx="392113" cy="392113"/>
          </a:xfrm>
          <a:solidFill>
            <a:schemeClr val="tx2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47" name="Group 35"/>
          <p:cNvGrpSpPr/>
          <p:nvPr/>
        </p:nvGrpSpPr>
        <p:grpSpPr>
          <a:xfrm>
            <a:off x="3316958" y="2577201"/>
            <a:ext cx="420688" cy="354013"/>
            <a:chOff x="4605338" y="3814763"/>
            <a:chExt cx="420688" cy="354013"/>
          </a:xfrm>
          <a:solidFill>
            <a:schemeClr val="tx2"/>
          </a:solidFill>
        </p:grpSpPr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4920597" y="1685289"/>
            <a:ext cx="357188" cy="407988"/>
            <a:chOff x="3789363" y="3787775"/>
            <a:chExt cx="357188" cy="407988"/>
          </a:xfrm>
          <a:solidFill>
            <a:schemeClr val="tx2"/>
          </a:solidFill>
        </p:grpSpPr>
        <p:sp>
          <p:nvSpPr>
            <p:cNvPr id="72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9" name="Freeform 57"/>
            <p:cNvSpPr>
              <a:spLocks/>
            </p:cNvSpPr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1" name="Freeform 59"/>
            <p:cNvSpPr>
              <a:spLocks/>
            </p:cNvSpPr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2" name="Freeform 60"/>
            <p:cNvSpPr>
              <a:spLocks/>
            </p:cNvSpPr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3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4" name="Freeform 62"/>
            <p:cNvSpPr>
              <a:spLocks/>
            </p:cNvSpPr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96" name="Group 231"/>
          <p:cNvGrpSpPr/>
          <p:nvPr/>
        </p:nvGrpSpPr>
        <p:grpSpPr>
          <a:xfrm>
            <a:off x="4837253" y="3424543"/>
            <a:ext cx="420688" cy="471488"/>
            <a:chOff x="4608513" y="6291263"/>
            <a:chExt cx="420688" cy="471488"/>
          </a:xfrm>
          <a:solidFill>
            <a:schemeClr val="tx2"/>
          </a:solidFill>
        </p:grpSpPr>
        <p:sp>
          <p:nvSpPr>
            <p:cNvPr id="97" name="Freeform 218"/>
            <p:cNvSpPr>
              <a:spLocks/>
            </p:cNvSpPr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8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9" name="Freeform 220"/>
            <p:cNvSpPr>
              <a:spLocks/>
            </p:cNvSpPr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100" name="Group 259"/>
          <p:cNvGrpSpPr/>
          <p:nvPr/>
        </p:nvGrpSpPr>
        <p:grpSpPr>
          <a:xfrm>
            <a:off x="5423146" y="2565453"/>
            <a:ext cx="388938" cy="446088"/>
            <a:chOff x="4638675" y="4654550"/>
            <a:chExt cx="388938" cy="446088"/>
          </a:xfrm>
          <a:solidFill>
            <a:schemeClr val="tx2"/>
          </a:solidFill>
        </p:grpSpPr>
        <p:sp>
          <p:nvSpPr>
            <p:cNvPr id="101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2" name="Freeform 242"/>
            <p:cNvSpPr>
              <a:spLocks/>
            </p:cNvSpPr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3" name="Freeform 243"/>
            <p:cNvSpPr>
              <a:spLocks/>
            </p:cNvSpPr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104" name="Group 268"/>
          <p:cNvGrpSpPr/>
          <p:nvPr/>
        </p:nvGrpSpPr>
        <p:grpSpPr>
          <a:xfrm>
            <a:off x="3904316" y="3429306"/>
            <a:ext cx="307975" cy="488950"/>
            <a:chOff x="3824288" y="5486400"/>
            <a:chExt cx="307975" cy="488950"/>
          </a:xfrm>
          <a:solidFill>
            <a:schemeClr val="tx2"/>
          </a:solidFill>
        </p:grpSpPr>
        <p:sp>
          <p:nvSpPr>
            <p:cNvPr id="105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5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963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2.5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竞争对手分析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90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COMPETITOR  ANALYSIS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3278716" y="1578054"/>
            <a:ext cx="1226228" cy="1226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tx2"/>
                </a:solidFill>
                <a:latin typeface="+mj-lt"/>
              </a:rPr>
              <a:t>LOGO</a:t>
            </a:r>
            <a:endParaRPr lang="zh-CN" altLang="en-US" sz="1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673922" y="1589514"/>
            <a:ext cx="1226228" cy="1226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tx2"/>
                </a:solidFill>
                <a:latin typeface="+mj-lt"/>
              </a:rPr>
              <a:t>LOGO</a:t>
            </a:r>
            <a:endParaRPr lang="zh-CN" altLang="en-US" sz="1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282498" y="3001285"/>
            <a:ext cx="1226228" cy="1226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tx2"/>
                </a:solidFill>
                <a:latin typeface="+mj-lt"/>
              </a:rPr>
              <a:t>LOGO</a:t>
            </a:r>
            <a:endParaRPr lang="zh-CN" altLang="en-US" sz="1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693681" y="2996518"/>
            <a:ext cx="1226228" cy="1226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tx2"/>
                </a:solidFill>
                <a:latin typeface="+mj-lt"/>
              </a:rPr>
              <a:t>LOGO</a:t>
            </a:r>
            <a:endParaRPr lang="zh-CN" altLang="en-US" sz="1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2" name="矩形 71" descr="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"/>
          <p:cNvSpPr/>
          <p:nvPr/>
        </p:nvSpPr>
        <p:spPr>
          <a:xfrm>
            <a:off x="453813" y="2064429"/>
            <a:ext cx="25680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900" kern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Cum </a:t>
            </a:r>
            <a:r>
              <a:rPr lang="en-US" altLang="zh-CN" sz="900" ker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sociis natoque penatibus et magnis dis parturient montes, nascetur ridiculus mus. </a:t>
            </a:r>
          </a:p>
        </p:txBody>
      </p:sp>
      <p:sp>
        <p:nvSpPr>
          <p:cNvPr id="73" name="矩形 72"/>
          <p:cNvSpPr/>
          <p:nvPr/>
        </p:nvSpPr>
        <p:spPr>
          <a:xfrm flipH="1">
            <a:off x="1812404" y="1827569"/>
            <a:ext cx="120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>
                <a:solidFill>
                  <a:schemeClr val="bg1"/>
                </a:solidFill>
                <a:latin typeface="Arial"/>
                <a:ea typeface="微软雅黑"/>
                <a:sym typeface="Calibri" panose="020F0502020204030204" pitchFamily="34" charset="0"/>
              </a:rPr>
              <a:t>COMPETITOR</a:t>
            </a:r>
            <a:endParaRPr lang="en-US" altLang="zh-CN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2664477" y="2104568"/>
            <a:ext cx="205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 descr="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"/>
          <p:cNvSpPr/>
          <p:nvPr/>
        </p:nvSpPr>
        <p:spPr>
          <a:xfrm>
            <a:off x="453813" y="3346195"/>
            <a:ext cx="25680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900" kern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Cum </a:t>
            </a:r>
            <a:r>
              <a:rPr lang="en-US" altLang="zh-CN" sz="900" ker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sociis natoque penatibus et magnis dis parturient montes, nascetur ridiculus mus. </a:t>
            </a:r>
          </a:p>
        </p:txBody>
      </p:sp>
      <p:sp>
        <p:nvSpPr>
          <p:cNvPr id="76" name="矩形 75"/>
          <p:cNvSpPr/>
          <p:nvPr/>
        </p:nvSpPr>
        <p:spPr>
          <a:xfrm flipH="1">
            <a:off x="1812404" y="3109335"/>
            <a:ext cx="120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>
                <a:solidFill>
                  <a:schemeClr val="accent1"/>
                </a:solidFill>
                <a:latin typeface="Arial"/>
                <a:ea typeface="微软雅黑"/>
                <a:sym typeface="Calibri" panose="020F0502020204030204" pitchFamily="34" charset="0"/>
              </a:rPr>
              <a:t>COMPETITOR</a:t>
            </a:r>
            <a:endParaRPr lang="en-US" altLang="zh-CN" sz="12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664477" y="3386334"/>
            <a:ext cx="2058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 descr="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"/>
          <p:cNvSpPr/>
          <p:nvPr/>
        </p:nvSpPr>
        <p:spPr>
          <a:xfrm>
            <a:off x="6056192" y="3385228"/>
            <a:ext cx="2620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Cum </a:t>
            </a:r>
            <a:r>
              <a:rPr lang="en-US" altLang="zh-CN" sz="900" ker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sociis natoque penatibus et magnis dis parturient montes, nascetur ridiculus mus. </a:t>
            </a:r>
          </a:p>
        </p:txBody>
      </p:sp>
      <p:sp>
        <p:nvSpPr>
          <p:cNvPr id="79" name="矩形 78"/>
          <p:cNvSpPr/>
          <p:nvPr/>
        </p:nvSpPr>
        <p:spPr>
          <a:xfrm flipH="1">
            <a:off x="6056192" y="3148368"/>
            <a:ext cx="120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/>
                <a:ea typeface="微软雅黑"/>
                <a:sym typeface="Calibri" panose="020F0502020204030204" pitchFamily="34" charset="0"/>
              </a:rPr>
              <a:t>COMPETITOR</a:t>
            </a:r>
            <a:endParaRPr lang="en-US" altLang="zh-CN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159138" y="3425367"/>
            <a:ext cx="205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 descr="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"/>
          <p:cNvSpPr/>
          <p:nvPr/>
        </p:nvSpPr>
        <p:spPr>
          <a:xfrm>
            <a:off x="6056192" y="2104863"/>
            <a:ext cx="2620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Cum </a:t>
            </a:r>
            <a:r>
              <a:rPr lang="en-US" altLang="zh-CN" sz="900" ker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sociis natoque penatibus et magnis dis parturient montes, nascetur ridiculus mus. </a:t>
            </a:r>
          </a:p>
        </p:txBody>
      </p:sp>
      <p:sp>
        <p:nvSpPr>
          <p:cNvPr id="82" name="矩形 81"/>
          <p:cNvSpPr/>
          <p:nvPr/>
        </p:nvSpPr>
        <p:spPr>
          <a:xfrm flipH="1">
            <a:off x="6056192" y="1868003"/>
            <a:ext cx="120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accent1"/>
                </a:solidFill>
                <a:latin typeface="Arial"/>
                <a:ea typeface="微软雅黑"/>
                <a:sym typeface="Calibri" panose="020F0502020204030204" pitchFamily="34" charset="0"/>
              </a:rPr>
              <a:t>COMPETITOR</a:t>
            </a:r>
            <a:endParaRPr lang="en-US" altLang="zh-CN" sz="12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6159138" y="2145002"/>
            <a:ext cx="2058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泪滴形 1"/>
          <p:cNvSpPr/>
          <p:nvPr/>
        </p:nvSpPr>
        <p:spPr>
          <a:xfrm>
            <a:off x="3192655" y="2933143"/>
            <a:ext cx="1362511" cy="1362511"/>
          </a:xfrm>
          <a:prstGeom prst="teardrop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泪滴形 83"/>
          <p:cNvSpPr/>
          <p:nvPr/>
        </p:nvSpPr>
        <p:spPr>
          <a:xfrm flipH="1">
            <a:off x="4625539" y="2933143"/>
            <a:ext cx="1362511" cy="1362511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泪滴形 84"/>
          <p:cNvSpPr/>
          <p:nvPr/>
        </p:nvSpPr>
        <p:spPr>
          <a:xfrm rot="5400000">
            <a:off x="3192654" y="1509913"/>
            <a:ext cx="1362511" cy="1362511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泪滴形 85"/>
          <p:cNvSpPr/>
          <p:nvPr/>
        </p:nvSpPr>
        <p:spPr>
          <a:xfrm rot="16200000" flipH="1">
            <a:off x="4616089" y="1521373"/>
            <a:ext cx="1362511" cy="1362511"/>
          </a:xfrm>
          <a:prstGeom prst="teardrop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08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2.6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竞争优势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52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OUR ADVANTAGES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58388" y="1540461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707793" y="1540461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857198" y="1540461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100397" y="1540461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"/>
            <p:cNvSpPr>
              <a:spLocks/>
            </p:cNvSpPr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矩形 11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147738" y="3237902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611078" y="2963271"/>
            <a:ext cx="128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OUR </a:t>
            </a:r>
            <a:r>
              <a:rPr lang="vi-VN" sz="1200" smtClean="0">
                <a:solidFill>
                  <a:schemeClr val="accent1"/>
                </a:solidFill>
                <a:latin typeface="+mj-lt"/>
                <a:cs typeface="Lato Black" charset="0"/>
              </a:rPr>
              <a:t>ADVANTAGE</a:t>
            </a:r>
            <a:endParaRPr lang="vi-VN" sz="1200">
              <a:solidFill>
                <a:schemeClr val="accent1"/>
              </a:solidFill>
              <a:latin typeface="+mj-lt"/>
              <a:cs typeface="Lato Black" charset="0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1124675" y="3270480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2360458" y="3237902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119" name="TextBox 1"/>
          <p:cNvSpPr txBox="1"/>
          <p:nvPr/>
        </p:nvSpPr>
        <p:spPr>
          <a:xfrm>
            <a:off x="2823798" y="2963272"/>
            <a:ext cx="128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OUR </a:t>
            </a:r>
            <a:r>
              <a:rPr lang="vi-VN" sz="1200" smtClean="0">
                <a:solidFill>
                  <a:schemeClr val="accent1"/>
                </a:solidFill>
                <a:latin typeface="+mj-lt"/>
                <a:cs typeface="Lato Black" charset="0"/>
              </a:rPr>
              <a:t>ADVANTAGE</a:t>
            </a:r>
            <a:endParaRPr lang="vi-VN" sz="1200">
              <a:solidFill>
                <a:schemeClr val="accent1"/>
              </a:solidFill>
              <a:latin typeface="+mj-lt"/>
              <a:cs typeface="Lato Black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3337395" y="3270481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4568451" y="3237902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5031791" y="2949349"/>
            <a:ext cx="128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OUR </a:t>
            </a:r>
            <a:r>
              <a:rPr lang="vi-VN" sz="1200" smtClean="0">
                <a:solidFill>
                  <a:schemeClr val="accent1"/>
                </a:solidFill>
                <a:latin typeface="+mj-lt"/>
                <a:cs typeface="Lato Black" charset="0"/>
              </a:rPr>
              <a:t>ADVANTAGE</a:t>
            </a:r>
            <a:endParaRPr lang="vi-VN" sz="1200">
              <a:solidFill>
                <a:schemeClr val="accent1"/>
              </a:solidFill>
              <a:latin typeface="+mj-lt"/>
              <a:cs typeface="Lato Black" charset="0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5545388" y="3256558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842783" y="3237902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7306123" y="2938873"/>
            <a:ext cx="128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OUR </a:t>
            </a:r>
            <a:r>
              <a:rPr lang="vi-VN" sz="1200" smtClean="0">
                <a:solidFill>
                  <a:schemeClr val="accent1"/>
                </a:solidFill>
                <a:latin typeface="+mj-lt"/>
                <a:cs typeface="Lato Black" charset="0"/>
              </a:rPr>
              <a:t>ADVANTAGE</a:t>
            </a:r>
            <a:endParaRPr lang="vi-VN" sz="1200">
              <a:solidFill>
                <a:schemeClr val="accent1"/>
              </a:solidFill>
              <a:latin typeface="+mj-lt"/>
              <a:cs typeface="Lato Black" charset="0"/>
            </a:endParaRPr>
          </a:p>
        </p:txBody>
      </p:sp>
      <p:cxnSp>
        <p:nvCxnSpPr>
          <p:cNvPr id="126" name="直接连接符 125"/>
          <p:cNvCxnSpPr/>
          <p:nvPr/>
        </p:nvCxnSpPr>
        <p:spPr>
          <a:xfrm flipH="1">
            <a:off x="7819720" y="3246082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8"/>
          <p:cNvSpPr/>
          <p:nvPr/>
        </p:nvSpPr>
        <p:spPr bwMode="auto">
          <a:xfrm>
            <a:off x="3376924" y="1881463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6"/>
          <p:cNvSpPr/>
          <p:nvPr/>
        </p:nvSpPr>
        <p:spPr bwMode="auto">
          <a:xfrm>
            <a:off x="5524673" y="1882257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0" name="AutoShape 59"/>
          <p:cNvSpPr/>
          <p:nvPr/>
        </p:nvSpPr>
        <p:spPr bwMode="auto">
          <a:xfrm>
            <a:off x="1251734" y="1882257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19720" y="1915594"/>
            <a:ext cx="358775" cy="292100"/>
            <a:chOff x="7550150" y="3613150"/>
            <a:chExt cx="358775" cy="292100"/>
          </a:xfrm>
          <a:solidFill>
            <a:schemeClr val="tx2"/>
          </a:solidFill>
        </p:grpSpPr>
        <p:sp>
          <p:nvSpPr>
            <p:cNvPr id="52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3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4" name="矩形 53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147738" y="3799255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2360458" y="3799255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4568451" y="3799255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842783" y="3799255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2285140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83031" y="1184695"/>
            <a:ext cx="1377937" cy="1640264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15876" y="3584502"/>
            <a:ext cx="311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DAB96E"/>
                </a:solidFill>
                <a:latin typeface="Arial"/>
                <a:ea typeface="微软雅黑"/>
                <a:sym typeface="Calibri" panose="020F0502020204030204" pitchFamily="34" charset="0"/>
              </a:rPr>
              <a:t>PROJECT PLANNING</a:t>
            </a:r>
          </a:p>
        </p:txBody>
      </p:sp>
      <p:sp>
        <p:nvSpPr>
          <p:cNvPr id="36" name="矩形 35"/>
          <p:cNvSpPr/>
          <p:nvPr/>
        </p:nvSpPr>
        <p:spPr>
          <a:xfrm flipH="1">
            <a:off x="3400541" y="3158564"/>
            <a:ext cx="202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rgbClr val="DAB96E"/>
                </a:solidFill>
                <a:latin typeface="微软雅黑"/>
                <a:ea typeface="微软雅黑"/>
              </a:rPr>
              <a:t>03.</a:t>
            </a:r>
            <a:r>
              <a:rPr lang="zh-CN" altLang="en-US" sz="2400">
                <a:solidFill>
                  <a:srgbClr val="DAB96E"/>
                </a:solidFill>
                <a:latin typeface="微软雅黑"/>
                <a:ea typeface="微软雅黑"/>
              </a:rPr>
              <a:t>项目规划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883030" y="524778"/>
            <a:ext cx="1392237" cy="835663"/>
            <a:chOff x="684243" y="165720"/>
            <a:chExt cx="2383242" cy="1430494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42559" y="165720"/>
              <a:ext cx="2024926" cy="1044954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4272732" y="2405683"/>
            <a:ext cx="1397893" cy="809692"/>
            <a:chOff x="828280" y="3530355"/>
            <a:chExt cx="2517446" cy="1458162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连接符 49"/>
          <p:cNvCxnSpPr/>
          <p:nvPr/>
        </p:nvCxnSpPr>
        <p:spPr>
          <a:xfrm>
            <a:off x="4390107" y="3976524"/>
            <a:ext cx="316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968112" y="3975628"/>
            <a:ext cx="3160009" cy="48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dolor</a:t>
            </a:r>
            <a:endParaRPr lang="zh-CN" altLang="en-US" sz="1100">
              <a:solidFill>
                <a:prstClr val="white"/>
              </a:solidFill>
              <a:ea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60577" y="1771563"/>
            <a:ext cx="547804" cy="547802"/>
            <a:chOff x="2473104" y="2145028"/>
            <a:chExt cx="359165" cy="359165"/>
          </a:xfrm>
          <a:solidFill>
            <a:srgbClr val="DAB96E"/>
          </a:solidFill>
        </p:grpSpPr>
        <p:sp>
          <p:nvSpPr>
            <p:cNvPr id="1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347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21948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3.1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现如今发展状况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NOW DEVELOPMENT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03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r="9227"/>
          <a:stretch>
            <a:fillRect/>
          </a:stretch>
        </p:blipFill>
        <p:spPr/>
      </p:pic>
      <p:sp>
        <p:nvSpPr>
          <p:cNvPr id="16" name="矩形 1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50823" y="1364781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NOW DEVELOPMENT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50993" y="1796969"/>
            <a:ext cx="3615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50825" y="1830980"/>
            <a:ext cx="33141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Cum sociis natoque penatibus et magnis dis parturient montes, nascetur ridiculus mus. 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r="450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2816"/>
          <a:stretch>
            <a:fillRect/>
          </a:stretch>
        </p:blipFill>
        <p:spPr/>
      </p:pic>
      <p:sp>
        <p:nvSpPr>
          <p:cNvPr id="25" name="矩形 2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50824" y="2921986"/>
            <a:ext cx="33141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50823" y="3624780"/>
            <a:ext cx="33141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Cum sociis natoque penatibus et magnis dis parturient montes, nascetur ridiculus mus. </a:t>
            </a:r>
          </a:p>
        </p:txBody>
      </p:sp>
    </p:spTree>
    <p:extLst>
      <p:ext uri="{BB962C8B-B14F-4D97-AF65-F5344CB8AC3E}">
        <p14:creationId xmlns:p14="http://schemas.microsoft.com/office/powerpoint/2010/main" val="2750682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r="1603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4071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7068"/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774320" y="279594"/>
            <a:ext cx="21948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3.1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现如今发展状况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320" y="632250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NOW DEVELOPMENT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881170" y="3575741"/>
            <a:ext cx="2185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2030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117112" y="3280325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020302"/>
                </a:solidFill>
                <a:latin typeface="+mn-ea"/>
                <a:cs typeface="Lato Black" charset="0"/>
              </a:rPr>
              <a:t>NOW DEVELOPMENT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858802" y="3566532"/>
            <a:ext cx="229975" cy="0"/>
          </a:xfrm>
          <a:prstGeom prst="line">
            <a:avLst/>
          </a:prstGeom>
          <a:ln w="1905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3479381" y="1720308"/>
            <a:ext cx="2185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2030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715323" y="1424892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020302"/>
                </a:solidFill>
                <a:latin typeface="+mn-ea"/>
                <a:cs typeface="Lato Black" charset="0"/>
              </a:rPr>
              <a:t>NOW DEVELOPMENT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457013" y="1711099"/>
            <a:ext cx="229975" cy="0"/>
          </a:xfrm>
          <a:prstGeom prst="line">
            <a:avLst/>
          </a:prstGeom>
          <a:ln w="1905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077591" y="3575741"/>
            <a:ext cx="2185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2030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313533" y="3280325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020302"/>
                </a:solidFill>
                <a:latin typeface="+mn-ea"/>
                <a:cs typeface="Lato Black" charset="0"/>
              </a:rPr>
              <a:t>NOW DEVELOPMENT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055223" y="3566532"/>
            <a:ext cx="229975" cy="0"/>
          </a:xfrm>
          <a:prstGeom prst="line">
            <a:avLst/>
          </a:prstGeom>
          <a:ln w="1905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26923" y="338096"/>
            <a:ext cx="25092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chemeClr val="accent1"/>
                </a:solidFill>
                <a:latin typeface="+mj-lt"/>
                <a:ea typeface="+mn-ea"/>
                <a:sym typeface="Calibri" panose="020F0502020204030204" pitchFamily="34" charset="0"/>
              </a:rPr>
              <a:t>CONTENTS</a:t>
            </a:r>
            <a:endParaRPr lang="en-US" altLang="zh-CN" sz="2800">
              <a:solidFill>
                <a:schemeClr val="accent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4398" y="914509"/>
            <a:ext cx="316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57616" y="913613"/>
            <a:ext cx="3160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dolor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811071" y="2019651"/>
            <a:ext cx="908831" cy="314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mtClean="0">
                <a:solidFill>
                  <a:srgbClr val="DAB96E"/>
                </a:solidFill>
                <a:latin typeface="+mj-ea"/>
                <a:ea typeface="+mj-ea"/>
              </a:rPr>
              <a:t>项目介绍</a:t>
            </a:r>
            <a:endParaRPr lang="en-US" altLang="zh-CN" sz="1200" smtClean="0">
              <a:solidFill>
                <a:srgbClr val="DAB96E"/>
              </a:solidFill>
              <a:latin typeface="+mj-ea"/>
              <a:ea typeface="+mj-ea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811071" y="2219993"/>
            <a:ext cx="2571870" cy="5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elit.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522368" y="2033676"/>
            <a:ext cx="908831" cy="314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rgbClr val="DAB96E"/>
                </a:solidFill>
                <a:latin typeface="+mj-ea"/>
                <a:ea typeface="+mj-ea"/>
              </a:rPr>
              <a:t>市场分析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22368" y="2234018"/>
            <a:ext cx="2571870" cy="5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elit.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828790" y="3424179"/>
            <a:ext cx="908831" cy="314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mtClean="0">
                <a:solidFill>
                  <a:srgbClr val="DAB96E"/>
                </a:solidFill>
                <a:latin typeface="+mj-ea"/>
                <a:ea typeface="+mj-ea"/>
              </a:rPr>
              <a:t>项目规划</a:t>
            </a:r>
            <a:endParaRPr lang="zh-CN" altLang="en-US" sz="1200">
              <a:solidFill>
                <a:srgbClr val="DAB96E"/>
              </a:solidFill>
              <a:latin typeface="+mj-ea"/>
              <a:ea typeface="+mj-ea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838964" y="3650510"/>
            <a:ext cx="2571870" cy="5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elit.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5522368" y="3441746"/>
            <a:ext cx="908831" cy="314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mtClean="0">
                <a:solidFill>
                  <a:srgbClr val="DAB96E"/>
                </a:solidFill>
                <a:latin typeface="+mj-ea"/>
                <a:ea typeface="+mj-ea"/>
              </a:rPr>
              <a:t>投资回报</a:t>
            </a:r>
            <a:endParaRPr lang="zh-CN" altLang="en-US" sz="1200">
              <a:solidFill>
                <a:srgbClr val="DAB96E"/>
              </a:solidFill>
              <a:latin typeface="+mj-ea"/>
              <a:ea typeface="+mj-ea"/>
            </a:endParaRP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22368" y="3637241"/>
            <a:ext cx="2571870" cy="55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elit.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1518" y="2070153"/>
            <a:ext cx="470000" cy="552363"/>
            <a:chOff x="281518" y="2070153"/>
            <a:chExt cx="470000" cy="552363"/>
          </a:xfrm>
        </p:grpSpPr>
        <p:sp>
          <p:nvSpPr>
            <p:cNvPr id="21" name="任意多边形 20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01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6380" y="2019387"/>
            <a:ext cx="470000" cy="552363"/>
            <a:chOff x="281518" y="2070153"/>
            <a:chExt cx="470000" cy="552363"/>
          </a:xfrm>
        </p:grpSpPr>
        <p:sp>
          <p:nvSpPr>
            <p:cNvPr id="24" name="任意多边形 23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02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0419" y="3462592"/>
            <a:ext cx="470000" cy="552363"/>
            <a:chOff x="281518" y="2070153"/>
            <a:chExt cx="470000" cy="552363"/>
          </a:xfrm>
        </p:grpSpPr>
        <p:sp>
          <p:nvSpPr>
            <p:cNvPr id="27" name="任意多边形 26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03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55281" y="3411826"/>
            <a:ext cx="470000" cy="552363"/>
            <a:chOff x="281518" y="2070153"/>
            <a:chExt cx="470000" cy="552363"/>
          </a:xfrm>
        </p:grpSpPr>
        <p:sp>
          <p:nvSpPr>
            <p:cNvPr id="31" name="任意多边形 30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04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 flipV="1">
            <a:off x="6497472" y="410412"/>
            <a:ext cx="2024926" cy="1044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795224" y="46178"/>
            <a:ext cx="2024926" cy="1044953"/>
          </a:xfrm>
          <a:prstGeom prst="line">
            <a:avLst/>
          </a:prstGeom>
          <a:ln w="31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704103" y="158750"/>
            <a:ext cx="2024926" cy="1044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001855" y="-205484"/>
            <a:ext cx="2024926" cy="1044953"/>
          </a:xfrm>
          <a:prstGeom prst="line">
            <a:avLst/>
          </a:prstGeom>
          <a:ln w="31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3.2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未来发展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320" y="632250"/>
            <a:ext cx="1872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DAB96E"/>
                </a:solidFill>
                <a:latin typeface="+mn-ea"/>
                <a:cs typeface="Lato Black" charset="0"/>
              </a:rPr>
              <a:t>FUTURE DEVELOPMENT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24" name="任意多边形 23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03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438109" y="2095625"/>
            <a:ext cx="1714177" cy="1413838"/>
          </a:xfrm>
          <a:custGeom>
            <a:avLst/>
            <a:gdLst>
              <a:gd name="connsiteX0" fmla="*/ 0 w 1263777"/>
              <a:gd name="connsiteY0" fmla="*/ 104235 h 1042352"/>
              <a:gd name="connsiteX1" fmla="*/ 104235 w 1263777"/>
              <a:gd name="connsiteY1" fmla="*/ 0 h 1042352"/>
              <a:gd name="connsiteX2" fmla="*/ 1159542 w 1263777"/>
              <a:gd name="connsiteY2" fmla="*/ 0 h 1042352"/>
              <a:gd name="connsiteX3" fmla="*/ 1263777 w 1263777"/>
              <a:gd name="connsiteY3" fmla="*/ 104235 h 1042352"/>
              <a:gd name="connsiteX4" fmla="*/ 1263777 w 1263777"/>
              <a:gd name="connsiteY4" fmla="*/ 938117 h 1042352"/>
              <a:gd name="connsiteX5" fmla="*/ 1159542 w 1263777"/>
              <a:gd name="connsiteY5" fmla="*/ 1042352 h 1042352"/>
              <a:gd name="connsiteX6" fmla="*/ 104235 w 1263777"/>
              <a:gd name="connsiteY6" fmla="*/ 1042352 h 1042352"/>
              <a:gd name="connsiteX7" fmla="*/ 0 w 1263777"/>
              <a:gd name="connsiteY7" fmla="*/ 938117 h 1042352"/>
              <a:gd name="connsiteX8" fmla="*/ 0 w 1263777"/>
              <a:gd name="connsiteY8" fmla="*/ 104235 h 10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777" h="1042352">
                <a:moveTo>
                  <a:pt x="0" y="104235"/>
                </a:moveTo>
                <a:cubicBezTo>
                  <a:pt x="0" y="46668"/>
                  <a:pt x="46668" y="0"/>
                  <a:pt x="104235" y="0"/>
                </a:cubicBezTo>
                <a:lnTo>
                  <a:pt x="1159542" y="0"/>
                </a:lnTo>
                <a:cubicBezTo>
                  <a:pt x="1217109" y="0"/>
                  <a:pt x="1263777" y="46668"/>
                  <a:pt x="1263777" y="104235"/>
                </a:cubicBezTo>
                <a:lnTo>
                  <a:pt x="1263777" y="938117"/>
                </a:lnTo>
                <a:cubicBezTo>
                  <a:pt x="1263777" y="995684"/>
                  <a:pt x="1217109" y="1042352"/>
                  <a:pt x="1159542" y="1042352"/>
                </a:cubicBezTo>
                <a:lnTo>
                  <a:pt x="104235" y="1042352"/>
                </a:lnTo>
                <a:cubicBezTo>
                  <a:pt x="46668" y="1042352"/>
                  <a:pt x="0" y="995684"/>
                  <a:pt x="0" y="938117"/>
                </a:cubicBezTo>
                <a:lnTo>
                  <a:pt x="0" y="1042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467" tIns="54467" rIns="54467" bIns="27782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</p:txBody>
      </p:sp>
      <p:sp>
        <p:nvSpPr>
          <p:cNvPr id="61" name="形状 60"/>
          <p:cNvSpPr/>
          <p:nvPr/>
        </p:nvSpPr>
        <p:spPr>
          <a:xfrm>
            <a:off x="1421868" y="2505749"/>
            <a:ext cx="1782000" cy="1782000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任意多边形 61"/>
          <p:cNvSpPr/>
          <p:nvPr/>
        </p:nvSpPr>
        <p:spPr>
          <a:xfrm>
            <a:off x="819038" y="3206500"/>
            <a:ext cx="1523714" cy="605930"/>
          </a:xfrm>
          <a:custGeom>
            <a:avLst/>
            <a:gdLst>
              <a:gd name="connsiteX0" fmla="*/ 0 w 1123358"/>
              <a:gd name="connsiteY0" fmla="*/ 44672 h 446722"/>
              <a:gd name="connsiteX1" fmla="*/ 44672 w 1123358"/>
              <a:gd name="connsiteY1" fmla="*/ 0 h 446722"/>
              <a:gd name="connsiteX2" fmla="*/ 1078686 w 1123358"/>
              <a:gd name="connsiteY2" fmla="*/ 0 h 446722"/>
              <a:gd name="connsiteX3" fmla="*/ 1123358 w 1123358"/>
              <a:gd name="connsiteY3" fmla="*/ 44672 h 446722"/>
              <a:gd name="connsiteX4" fmla="*/ 1123358 w 1123358"/>
              <a:gd name="connsiteY4" fmla="*/ 402050 h 446722"/>
              <a:gd name="connsiteX5" fmla="*/ 1078686 w 1123358"/>
              <a:gd name="connsiteY5" fmla="*/ 446722 h 446722"/>
              <a:gd name="connsiteX6" fmla="*/ 44672 w 1123358"/>
              <a:gd name="connsiteY6" fmla="*/ 446722 h 446722"/>
              <a:gd name="connsiteX7" fmla="*/ 0 w 1123358"/>
              <a:gd name="connsiteY7" fmla="*/ 402050 h 446722"/>
              <a:gd name="connsiteX8" fmla="*/ 0 w 1123358"/>
              <a:gd name="connsiteY8" fmla="*/ 44672 h 4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58" h="446722">
                <a:moveTo>
                  <a:pt x="0" y="44672"/>
                </a:moveTo>
                <a:cubicBezTo>
                  <a:pt x="0" y="20000"/>
                  <a:pt x="20000" y="0"/>
                  <a:pt x="44672" y="0"/>
                </a:cubicBezTo>
                <a:lnTo>
                  <a:pt x="1078686" y="0"/>
                </a:lnTo>
                <a:cubicBezTo>
                  <a:pt x="1103358" y="0"/>
                  <a:pt x="1123358" y="20000"/>
                  <a:pt x="1123358" y="44672"/>
                </a:cubicBezTo>
                <a:lnTo>
                  <a:pt x="1123358" y="402050"/>
                </a:lnTo>
                <a:cubicBezTo>
                  <a:pt x="1123358" y="426722"/>
                  <a:pt x="1103358" y="446722"/>
                  <a:pt x="1078686" y="446722"/>
                </a:cubicBezTo>
                <a:lnTo>
                  <a:pt x="44672" y="446722"/>
                </a:lnTo>
                <a:cubicBezTo>
                  <a:pt x="20000" y="446722"/>
                  <a:pt x="0" y="426722"/>
                  <a:pt x="0" y="402050"/>
                </a:cubicBezTo>
                <a:lnTo>
                  <a:pt x="0" y="44672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79" tIns="37214" rIns="49279" bIns="3721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>
                <a:solidFill>
                  <a:srgbClr val="020302"/>
                </a:solidFill>
              </a:rPr>
              <a:t>第一阶段</a:t>
            </a:r>
            <a:endParaRPr lang="zh-CN" altLang="en-US" sz="1600" kern="1200">
              <a:solidFill>
                <a:srgbClr val="020302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2559156" y="2095625"/>
            <a:ext cx="1714177" cy="1413838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环形箭头 63"/>
          <p:cNvSpPr/>
          <p:nvPr/>
        </p:nvSpPr>
        <p:spPr>
          <a:xfrm>
            <a:off x="3528630" y="1261905"/>
            <a:ext cx="2001034" cy="2001034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任意多边形 64"/>
          <p:cNvSpPr/>
          <p:nvPr/>
        </p:nvSpPr>
        <p:spPr>
          <a:xfrm>
            <a:off x="2940084" y="1792660"/>
            <a:ext cx="1523714" cy="605930"/>
          </a:xfrm>
          <a:custGeom>
            <a:avLst/>
            <a:gdLst>
              <a:gd name="connsiteX0" fmla="*/ 0 w 1123358"/>
              <a:gd name="connsiteY0" fmla="*/ 44672 h 446722"/>
              <a:gd name="connsiteX1" fmla="*/ 44672 w 1123358"/>
              <a:gd name="connsiteY1" fmla="*/ 0 h 446722"/>
              <a:gd name="connsiteX2" fmla="*/ 1078686 w 1123358"/>
              <a:gd name="connsiteY2" fmla="*/ 0 h 446722"/>
              <a:gd name="connsiteX3" fmla="*/ 1123358 w 1123358"/>
              <a:gd name="connsiteY3" fmla="*/ 44672 h 446722"/>
              <a:gd name="connsiteX4" fmla="*/ 1123358 w 1123358"/>
              <a:gd name="connsiteY4" fmla="*/ 402050 h 446722"/>
              <a:gd name="connsiteX5" fmla="*/ 1078686 w 1123358"/>
              <a:gd name="connsiteY5" fmla="*/ 446722 h 446722"/>
              <a:gd name="connsiteX6" fmla="*/ 44672 w 1123358"/>
              <a:gd name="connsiteY6" fmla="*/ 446722 h 446722"/>
              <a:gd name="connsiteX7" fmla="*/ 0 w 1123358"/>
              <a:gd name="connsiteY7" fmla="*/ 402050 h 446722"/>
              <a:gd name="connsiteX8" fmla="*/ 0 w 1123358"/>
              <a:gd name="connsiteY8" fmla="*/ 44672 h 4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58" h="446722">
                <a:moveTo>
                  <a:pt x="0" y="44672"/>
                </a:moveTo>
                <a:cubicBezTo>
                  <a:pt x="0" y="20000"/>
                  <a:pt x="20000" y="0"/>
                  <a:pt x="44672" y="0"/>
                </a:cubicBezTo>
                <a:lnTo>
                  <a:pt x="1078686" y="0"/>
                </a:lnTo>
                <a:cubicBezTo>
                  <a:pt x="1103358" y="0"/>
                  <a:pt x="1123358" y="20000"/>
                  <a:pt x="1123358" y="44672"/>
                </a:cubicBezTo>
                <a:lnTo>
                  <a:pt x="1123358" y="402050"/>
                </a:lnTo>
                <a:cubicBezTo>
                  <a:pt x="1123358" y="426722"/>
                  <a:pt x="1103358" y="446722"/>
                  <a:pt x="1078686" y="446722"/>
                </a:cubicBezTo>
                <a:lnTo>
                  <a:pt x="44672" y="446722"/>
                </a:lnTo>
                <a:cubicBezTo>
                  <a:pt x="20000" y="446722"/>
                  <a:pt x="0" y="426722"/>
                  <a:pt x="0" y="402050"/>
                </a:cubicBezTo>
                <a:lnTo>
                  <a:pt x="0" y="44672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09" tIns="44834" rIns="60709" bIns="4483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smtClean="0">
                <a:solidFill>
                  <a:srgbClr val="020302"/>
                </a:solidFill>
              </a:rPr>
              <a:t>第二阶段</a:t>
            </a:r>
            <a:endParaRPr lang="zh-CN" altLang="en-US" sz="1600">
              <a:solidFill>
                <a:srgbClr val="020302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4680203" y="2095625"/>
            <a:ext cx="1714177" cy="1413838"/>
          </a:xfrm>
          <a:custGeom>
            <a:avLst/>
            <a:gdLst>
              <a:gd name="connsiteX0" fmla="*/ 0 w 1263777"/>
              <a:gd name="connsiteY0" fmla="*/ 104235 h 1042352"/>
              <a:gd name="connsiteX1" fmla="*/ 104235 w 1263777"/>
              <a:gd name="connsiteY1" fmla="*/ 0 h 1042352"/>
              <a:gd name="connsiteX2" fmla="*/ 1159542 w 1263777"/>
              <a:gd name="connsiteY2" fmla="*/ 0 h 1042352"/>
              <a:gd name="connsiteX3" fmla="*/ 1263777 w 1263777"/>
              <a:gd name="connsiteY3" fmla="*/ 104235 h 1042352"/>
              <a:gd name="connsiteX4" fmla="*/ 1263777 w 1263777"/>
              <a:gd name="connsiteY4" fmla="*/ 938117 h 1042352"/>
              <a:gd name="connsiteX5" fmla="*/ 1159542 w 1263777"/>
              <a:gd name="connsiteY5" fmla="*/ 1042352 h 1042352"/>
              <a:gd name="connsiteX6" fmla="*/ 104235 w 1263777"/>
              <a:gd name="connsiteY6" fmla="*/ 1042352 h 1042352"/>
              <a:gd name="connsiteX7" fmla="*/ 0 w 1263777"/>
              <a:gd name="connsiteY7" fmla="*/ 938117 h 1042352"/>
              <a:gd name="connsiteX8" fmla="*/ 0 w 1263777"/>
              <a:gd name="connsiteY8" fmla="*/ 104235 h 10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777" h="1042352">
                <a:moveTo>
                  <a:pt x="0" y="104235"/>
                </a:moveTo>
                <a:cubicBezTo>
                  <a:pt x="0" y="46668"/>
                  <a:pt x="46668" y="0"/>
                  <a:pt x="104235" y="0"/>
                </a:cubicBezTo>
                <a:lnTo>
                  <a:pt x="1159542" y="0"/>
                </a:lnTo>
                <a:cubicBezTo>
                  <a:pt x="1217109" y="0"/>
                  <a:pt x="1263777" y="46668"/>
                  <a:pt x="1263777" y="104235"/>
                </a:cubicBezTo>
                <a:lnTo>
                  <a:pt x="1263777" y="938117"/>
                </a:lnTo>
                <a:cubicBezTo>
                  <a:pt x="1263777" y="995684"/>
                  <a:pt x="1217109" y="1042352"/>
                  <a:pt x="1159542" y="1042352"/>
                </a:cubicBezTo>
                <a:lnTo>
                  <a:pt x="104235" y="1042352"/>
                </a:lnTo>
                <a:cubicBezTo>
                  <a:pt x="46668" y="1042352"/>
                  <a:pt x="0" y="995684"/>
                  <a:pt x="0" y="938117"/>
                </a:cubicBezTo>
                <a:lnTo>
                  <a:pt x="0" y="1042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467" tIns="54467" rIns="54467" bIns="27782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</p:txBody>
      </p:sp>
      <p:sp>
        <p:nvSpPr>
          <p:cNvPr id="67" name="形状 66"/>
          <p:cNvSpPr/>
          <p:nvPr/>
        </p:nvSpPr>
        <p:spPr>
          <a:xfrm>
            <a:off x="5663961" y="2505749"/>
            <a:ext cx="1782000" cy="1782000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任意多边形 67"/>
          <p:cNvSpPr/>
          <p:nvPr/>
        </p:nvSpPr>
        <p:spPr>
          <a:xfrm>
            <a:off x="5061132" y="3206500"/>
            <a:ext cx="1523714" cy="605930"/>
          </a:xfrm>
          <a:custGeom>
            <a:avLst/>
            <a:gdLst>
              <a:gd name="connsiteX0" fmla="*/ 0 w 1123358"/>
              <a:gd name="connsiteY0" fmla="*/ 44672 h 446722"/>
              <a:gd name="connsiteX1" fmla="*/ 44672 w 1123358"/>
              <a:gd name="connsiteY1" fmla="*/ 0 h 446722"/>
              <a:gd name="connsiteX2" fmla="*/ 1078686 w 1123358"/>
              <a:gd name="connsiteY2" fmla="*/ 0 h 446722"/>
              <a:gd name="connsiteX3" fmla="*/ 1123358 w 1123358"/>
              <a:gd name="connsiteY3" fmla="*/ 44672 h 446722"/>
              <a:gd name="connsiteX4" fmla="*/ 1123358 w 1123358"/>
              <a:gd name="connsiteY4" fmla="*/ 402050 h 446722"/>
              <a:gd name="connsiteX5" fmla="*/ 1078686 w 1123358"/>
              <a:gd name="connsiteY5" fmla="*/ 446722 h 446722"/>
              <a:gd name="connsiteX6" fmla="*/ 44672 w 1123358"/>
              <a:gd name="connsiteY6" fmla="*/ 446722 h 446722"/>
              <a:gd name="connsiteX7" fmla="*/ 0 w 1123358"/>
              <a:gd name="connsiteY7" fmla="*/ 402050 h 446722"/>
              <a:gd name="connsiteX8" fmla="*/ 0 w 1123358"/>
              <a:gd name="connsiteY8" fmla="*/ 44672 h 4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58" h="446722">
                <a:moveTo>
                  <a:pt x="0" y="44672"/>
                </a:moveTo>
                <a:cubicBezTo>
                  <a:pt x="0" y="20000"/>
                  <a:pt x="20000" y="0"/>
                  <a:pt x="44672" y="0"/>
                </a:cubicBezTo>
                <a:lnTo>
                  <a:pt x="1078686" y="0"/>
                </a:lnTo>
                <a:cubicBezTo>
                  <a:pt x="1103358" y="0"/>
                  <a:pt x="1123358" y="20000"/>
                  <a:pt x="1123358" y="44672"/>
                </a:cubicBezTo>
                <a:lnTo>
                  <a:pt x="1123358" y="402050"/>
                </a:lnTo>
                <a:cubicBezTo>
                  <a:pt x="1123358" y="426722"/>
                  <a:pt x="1103358" y="446722"/>
                  <a:pt x="1078686" y="446722"/>
                </a:cubicBezTo>
                <a:lnTo>
                  <a:pt x="44672" y="446722"/>
                </a:lnTo>
                <a:cubicBezTo>
                  <a:pt x="20000" y="446722"/>
                  <a:pt x="0" y="426722"/>
                  <a:pt x="0" y="402050"/>
                </a:cubicBezTo>
                <a:lnTo>
                  <a:pt x="0" y="44672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79" tIns="37214" rIns="49279" bIns="3721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smtClean="0">
                <a:solidFill>
                  <a:srgbClr val="020302"/>
                </a:solidFill>
              </a:rPr>
              <a:t>第三阶段</a:t>
            </a:r>
            <a:endParaRPr lang="zh-CN" altLang="en-US" sz="1600">
              <a:solidFill>
                <a:srgbClr val="020302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>
            <a:off x="6801250" y="2095625"/>
            <a:ext cx="1714177" cy="1413838"/>
          </a:xfrm>
          <a:custGeom>
            <a:avLst/>
            <a:gdLst>
              <a:gd name="connsiteX0" fmla="*/ 0 w 1263777"/>
              <a:gd name="connsiteY0" fmla="*/ 104235 h 1042352"/>
              <a:gd name="connsiteX1" fmla="*/ 104235 w 1263777"/>
              <a:gd name="connsiteY1" fmla="*/ 0 h 1042352"/>
              <a:gd name="connsiteX2" fmla="*/ 1159542 w 1263777"/>
              <a:gd name="connsiteY2" fmla="*/ 0 h 1042352"/>
              <a:gd name="connsiteX3" fmla="*/ 1263777 w 1263777"/>
              <a:gd name="connsiteY3" fmla="*/ 104235 h 1042352"/>
              <a:gd name="connsiteX4" fmla="*/ 1263777 w 1263777"/>
              <a:gd name="connsiteY4" fmla="*/ 938117 h 1042352"/>
              <a:gd name="connsiteX5" fmla="*/ 1159542 w 1263777"/>
              <a:gd name="connsiteY5" fmla="*/ 1042352 h 1042352"/>
              <a:gd name="connsiteX6" fmla="*/ 104235 w 1263777"/>
              <a:gd name="connsiteY6" fmla="*/ 1042352 h 1042352"/>
              <a:gd name="connsiteX7" fmla="*/ 0 w 1263777"/>
              <a:gd name="connsiteY7" fmla="*/ 938117 h 1042352"/>
              <a:gd name="connsiteX8" fmla="*/ 0 w 1263777"/>
              <a:gd name="connsiteY8" fmla="*/ 104235 h 10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777" h="1042352">
                <a:moveTo>
                  <a:pt x="0" y="104235"/>
                </a:moveTo>
                <a:cubicBezTo>
                  <a:pt x="0" y="46668"/>
                  <a:pt x="46668" y="0"/>
                  <a:pt x="104235" y="0"/>
                </a:cubicBezTo>
                <a:lnTo>
                  <a:pt x="1159542" y="0"/>
                </a:lnTo>
                <a:cubicBezTo>
                  <a:pt x="1217109" y="0"/>
                  <a:pt x="1263777" y="46668"/>
                  <a:pt x="1263777" y="104235"/>
                </a:cubicBezTo>
                <a:lnTo>
                  <a:pt x="1263777" y="938117"/>
                </a:lnTo>
                <a:cubicBezTo>
                  <a:pt x="1263777" y="995684"/>
                  <a:pt x="1217109" y="1042352"/>
                  <a:pt x="1159542" y="1042352"/>
                </a:cubicBezTo>
                <a:lnTo>
                  <a:pt x="104235" y="1042352"/>
                </a:lnTo>
                <a:cubicBezTo>
                  <a:pt x="46668" y="1042352"/>
                  <a:pt x="0" y="995684"/>
                  <a:pt x="0" y="938117"/>
                </a:cubicBezTo>
                <a:lnTo>
                  <a:pt x="0" y="1042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467" tIns="277829" rIns="54467" bIns="5446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1600" kern="1200"/>
          </a:p>
        </p:txBody>
      </p:sp>
      <p:sp>
        <p:nvSpPr>
          <p:cNvPr id="70" name="任意多边形 69"/>
          <p:cNvSpPr/>
          <p:nvPr/>
        </p:nvSpPr>
        <p:spPr>
          <a:xfrm>
            <a:off x="7182178" y="1792660"/>
            <a:ext cx="1523714" cy="605930"/>
          </a:xfrm>
          <a:custGeom>
            <a:avLst/>
            <a:gdLst>
              <a:gd name="connsiteX0" fmla="*/ 0 w 1123358"/>
              <a:gd name="connsiteY0" fmla="*/ 44672 h 446722"/>
              <a:gd name="connsiteX1" fmla="*/ 44672 w 1123358"/>
              <a:gd name="connsiteY1" fmla="*/ 0 h 446722"/>
              <a:gd name="connsiteX2" fmla="*/ 1078686 w 1123358"/>
              <a:gd name="connsiteY2" fmla="*/ 0 h 446722"/>
              <a:gd name="connsiteX3" fmla="*/ 1123358 w 1123358"/>
              <a:gd name="connsiteY3" fmla="*/ 44672 h 446722"/>
              <a:gd name="connsiteX4" fmla="*/ 1123358 w 1123358"/>
              <a:gd name="connsiteY4" fmla="*/ 402050 h 446722"/>
              <a:gd name="connsiteX5" fmla="*/ 1078686 w 1123358"/>
              <a:gd name="connsiteY5" fmla="*/ 446722 h 446722"/>
              <a:gd name="connsiteX6" fmla="*/ 44672 w 1123358"/>
              <a:gd name="connsiteY6" fmla="*/ 446722 h 446722"/>
              <a:gd name="connsiteX7" fmla="*/ 0 w 1123358"/>
              <a:gd name="connsiteY7" fmla="*/ 402050 h 446722"/>
              <a:gd name="connsiteX8" fmla="*/ 0 w 1123358"/>
              <a:gd name="connsiteY8" fmla="*/ 44672 h 4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58" h="446722">
                <a:moveTo>
                  <a:pt x="0" y="44672"/>
                </a:moveTo>
                <a:cubicBezTo>
                  <a:pt x="0" y="20000"/>
                  <a:pt x="20000" y="0"/>
                  <a:pt x="44672" y="0"/>
                </a:cubicBezTo>
                <a:lnTo>
                  <a:pt x="1078686" y="0"/>
                </a:lnTo>
                <a:cubicBezTo>
                  <a:pt x="1103358" y="0"/>
                  <a:pt x="1123358" y="20000"/>
                  <a:pt x="1123358" y="44672"/>
                </a:cubicBezTo>
                <a:lnTo>
                  <a:pt x="1123358" y="402050"/>
                </a:lnTo>
                <a:cubicBezTo>
                  <a:pt x="1123358" y="426722"/>
                  <a:pt x="1103358" y="446722"/>
                  <a:pt x="1078686" y="446722"/>
                </a:cubicBezTo>
                <a:lnTo>
                  <a:pt x="44672" y="446722"/>
                </a:lnTo>
                <a:cubicBezTo>
                  <a:pt x="20000" y="446722"/>
                  <a:pt x="0" y="426722"/>
                  <a:pt x="0" y="402050"/>
                </a:cubicBezTo>
                <a:lnTo>
                  <a:pt x="0" y="44672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79" tIns="37214" rIns="49279" bIns="3721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smtClean="0">
                <a:solidFill>
                  <a:srgbClr val="020302"/>
                </a:solidFill>
              </a:rPr>
              <a:t>第四阶段</a:t>
            </a:r>
            <a:endParaRPr lang="zh-CN" altLang="en-US" sz="1600">
              <a:solidFill>
                <a:srgbClr val="020302"/>
              </a:solidFill>
            </a:endParaRPr>
          </a:p>
        </p:txBody>
      </p:sp>
      <p:sp>
        <p:nvSpPr>
          <p:cNvPr id="71" name="矩形 70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220263" y="2498476"/>
            <a:ext cx="21484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rgbClr val="020302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72" name="TextBox 1"/>
          <p:cNvSpPr txBox="1"/>
          <p:nvPr/>
        </p:nvSpPr>
        <p:spPr>
          <a:xfrm>
            <a:off x="484222" y="2269784"/>
            <a:ext cx="168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rgbClr val="020302"/>
                </a:solidFill>
                <a:latin typeface="+mj-lt"/>
                <a:cs typeface="Lato Black" charset="0"/>
              </a:rPr>
              <a:t>FUTURE DEVELOPMENT</a:t>
            </a: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1227315" y="2531496"/>
            <a:ext cx="194553" cy="0"/>
          </a:xfrm>
          <a:prstGeom prst="line">
            <a:avLst/>
          </a:prstGeom>
          <a:ln w="1270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2327471" y="2721520"/>
            <a:ext cx="21484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rgbClr val="020302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75" name="TextBox 1"/>
          <p:cNvSpPr txBox="1"/>
          <p:nvPr/>
        </p:nvSpPr>
        <p:spPr>
          <a:xfrm>
            <a:off x="2591430" y="2492828"/>
            <a:ext cx="168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rgbClr val="020302"/>
                </a:solidFill>
                <a:latin typeface="+mj-lt"/>
                <a:cs typeface="Lato Black" charset="0"/>
              </a:rPr>
              <a:t>FUTURE DEVELOPMENT</a:t>
            </a:r>
          </a:p>
        </p:txBody>
      </p:sp>
      <p:cxnSp>
        <p:nvCxnSpPr>
          <p:cNvPr id="76" name="直接连接符 75"/>
          <p:cNvCxnSpPr/>
          <p:nvPr/>
        </p:nvCxnSpPr>
        <p:spPr>
          <a:xfrm flipH="1">
            <a:off x="3334523" y="2754540"/>
            <a:ext cx="194553" cy="0"/>
          </a:xfrm>
          <a:prstGeom prst="line">
            <a:avLst/>
          </a:prstGeom>
          <a:ln w="1270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4436419" y="2532708"/>
            <a:ext cx="21484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rgbClr val="020302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78" name="TextBox 1"/>
          <p:cNvSpPr txBox="1"/>
          <p:nvPr/>
        </p:nvSpPr>
        <p:spPr>
          <a:xfrm>
            <a:off x="4700378" y="2304016"/>
            <a:ext cx="168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rgbClr val="020302"/>
                </a:solidFill>
                <a:latin typeface="+mj-lt"/>
                <a:cs typeface="Lato Black" charset="0"/>
              </a:rPr>
              <a:t>FUTURE DEVELOPMENT</a:t>
            </a: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5443471" y="2565728"/>
            <a:ext cx="194553" cy="0"/>
          </a:xfrm>
          <a:prstGeom prst="line">
            <a:avLst/>
          </a:prstGeom>
          <a:ln w="1270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559681" y="2721520"/>
            <a:ext cx="21484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rgbClr val="020302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6823640" y="2492828"/>
            <a:ext cx="168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200">
                <a:solidFill>
                  <a:srgbClr val="020302"/>
                </a:solidFill>
                <a:latin typeface="+mj-lt"/>
                <a:cs typeface="Lato Black" charset="0"/>
              </a:rPr>
              <a:t>FUTURE DEVELOPMENT</a:t>
            </a: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7566733" y="2754540"/>
            <a:ext cx="194553" cy="0"/>
          </a:xfrm>
          <a:prstGeom prst="line">
            <a:avLst/>
          </a:prstGeom>
          <a:ln w="12700">
            <a:solidFill>
              <a:srgbClr val="02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83031" y="1184695"/>
            <a:ext cx="1377937" cy="1640264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15876" y="3584502"/>
            <a:ext cx="311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DAB96E"/>
                </a:solidFill>
                <a:latin typeface="Arial"/>
                <a:ea typeface="微软雅黑"/>
                <a:sym typeface="Calibri" panose="020F0502020204030204" pitchFamily="34" charset="0"/>
              </a:rPr>
              <a:t>INVESTMENT RETURN</a:t>
            </a:r>
          </a:p>
        </p:txBody>
      </p:sp>
      <p:sp>
        <p:nvSpPr>
          <p:cNvPr id="36" name="矩形 35"/>
          <p:cNvSpPr/>
          <p:nvPr/>
        </p:nvSpPr>
        <p:spPr>
          <a:xfrm flipH="1">
            <a:off x="3400541" y="3158564"/>
            <a:ext cx="202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rgbClr val="DAB96E"/>
                </a:solidFill>
                <a:latin typeface="微软雅黑"/>
                <a:ea typeface="微软雅黑"/>
              </a:rPr>
              <a:t>04.</a:t>
            </a:r>
            <a:r>
              <a:rPr lang="zh-CN" altLang="en-US" sz="2400">
                <a:solidFill>
                  <a:srgbClr val="DAB96E"/>
                </a:solidFill>
                <a:latin typeface="微软雅黑"/>
                <a:ea typeface="微软雅黑"/>
              </a:rPr>
              <a:t>投资回报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883030" y="524778"/>
            <a:ext cx="1392237" cy="835663"/>
            <a:chOff x="684243" y="165720"/>
            <a:chExt cx="2383242" cy="1430494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42559" y="165720"/>
              <a:ext cx="2024926" cy="1044954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4272732" y="2405683"/>
            <a:ext cx="1397893" cy="809692"/>
            <a:chOff x="828280" y="3530355"/>
            <a:chExt cx="2517446" cy="1458162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连接符 49"/>
          <p:cNvCxnSpPr/>
          <p:nvPr/>
        </p:nvCxnSpPr>
        <p:spPr>
          <a:xfrm>
            <a:off x="4390107" y="3976524"/>
            <a:ext cx="316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968112" y="3975628"/>
            <a:ext cx="3160009" cy="48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dolor</a:t>
            </a:r>
            <a:endParaRPr lang="zh-CN" altLang="en-US" sz="1100">
              <a:solidFill>
                <a:prstClr val="white"/>
              </a:solidFill>
              <a:ea typeface="微软雅黑"/>
            </a:endParaRPr>
          </a:p>
        </p:txBody>
      </p:sp>
      <p:grpSp>
        <p:nvGrpSpPr>
          <p:cNvPr id="19" name="Group 274"/>
          <p:cNvGrpSpPr/>
          <p:nvPr/>
        </p:nvGrpSpPr>
        <p:grpSpPr>
          <a:xfrm>
            <a:off x="4326299" y="1745007"/>
            <a:ext cx="491397" cy="487770"/>
            <a:chOff x="2936875" y="2108200"/>
            <a:chExt cx="430213" cy="427038"/>
          </a:xfrm>
          <a:solidFill>
            <a:srgbClr val="DAB96E"/>
          </a:solidFill>
        </p:grpSpPr>
        <p:sp>
          <p:nvSpPr>
            <p:cNvPr id="20" name="Freeform 253"/>
            <p:cNvSpPr>
              <a:spLocks/>
            </p:cNvSpPr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1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7813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  <a:latin typeface="+mj-ea"/>
              </a:rPr>
              <a:t>4.1 </a:t>
            </a:r>
            <a:r>
              <a:rPr lang="zh-CN" altLang="en-US" sz="1800">
                <a:solidFill>
                  <a:schemeClr val="accent1"/>
                </a:solidFill>
                <a:latin typeface="+mj-ea"/>
              </a:rPr>
              <a:t>投资需求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320" y="632250"/>
            <a:ext cx="1872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1200" b="1">
                <a:solidFill>
                  <a:schemeClr val="accent1"/>
                </a:solidFill>
                <a:latin typeface="+mn-ea"/>
                <a:cs typeface="Lato Black" charset="0"/>
              </a:rPr>
              <a:t>INVESTMENT DEMAND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24" name="任意多边形 23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04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6" name="菱形 5"/>
          <p:cNvSpPr/>
          <p:nvPr/>
        </p:nvSpPr>
        <p:spPr>
          <a:xfrm>
            <a:off x="2765952" y="994298"/>
            <a:ext cx="3612095" cy="36120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3109101" y="1337447"/>
            <a:ext cx="1408717" cy="1408717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8" name="任意多边形 7"/>
          <p:cNvSpPr/>
          <p:nvPr/>
        </p:nvSpPr>
        <p:spPr>
          <a:xfrm>
            <a:off x="4626181" y="1337447"/>
            <a:ext cx="1408717" cy="1408717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11" name="任意多边形 10"/>
          <p:cNvSpPr/>
          <p:nvPr/>
        </p:nvSpPr>
        <p:spPr>
          <a:xfrm>
            <a:off x="3109101" y="2854527"/>
            <a:ext cx="1408717" cy="1408717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12" name="任意多边形 11"/>
          <p:cNvSpPr/>
          <p:nvPr/>
        </p:nvSpPr>
        <p:spPr>
          <a:xfrm>
            <a:off x="4626181" y="2854527"/>
            <a:ext cx="1408717" cy="1408717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774320" y="1831354"/>
            <a:ext cx="2105356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>
              <a:solidFill>
                <a:schemeClr val="bg1"/>
              </a:solidFill>
            </a:endParaRPr>
          </a:p>
        </p:txBody>
      </p:sp>
      <p:sp>
        <p:nvSpPr>
          <p:cNvPr id="40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1976865" y="156857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chemeClr val="accent1"/>
                </a:solidFill>
                <a:latin typeface="+mj-ea"/>
                <a:ea typeface="+mj-ea"/>
              </a:rPr>
              <a:t>物资购买</a:t>
            </a:r>
            <a:endParaRPr lang="zh-CN" altLang="en-US" sz="100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2552346" y="1876350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774320" y="3410636"/>
            <a:ext cx="2105356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>
              <a:solidFill>
                <a:schemeClr val="bg1"/>
              </a:solidFill>
            </a:endParaRPr>
          </a:p>
        </p:txBody>
      </p:sp>
      <p:sp>
        <p:nvSpPr>
          <p:cNvPr id="43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1976864" y="3147855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chemeClr val="accent1"/>
                </a:solidFill>
                <a:latin typeface="+mj-ea"/>
                <a:ea typeface="+mj-ea"/>
              </a:rPr>
              <a:t>人才培养</a:t>
            </a:r>
            <a:endParaRPr lang="zh-CN" altLang="en-US" sz="100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44" name="直接连接符 4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2552346" y="3455632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6378047" y="1831354"/>
            <a:ext cx="21053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6378047" y="156857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chemeClr val="accent1"/>
                </a:solidFill>
                <a:latin typeface="+mj-ea"/>
                <a:ea typeface="+mj-ea"/>
              </a:rPr>
              <a:t>技术支持</a:t>
            </a:r>
            <a:endParaRPr lang="zh-CN" altLang="en-US" sz="100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47" name="直接连接符 46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6481561" y="1876350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6378047" y="3410636"/>
            <a:ext cx="21053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49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6378047" y="314785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chemeClr val="accent1"/>
                </a:solidFill>
                <a:latin typeface="+mj-ea"/>
                <a:ea typeface="+mj-ea"/>
              </a:rPr>
              <a:t>品牌推广</a:t>
            </a:r>
            <a:endParaRPr lang="zh-CN" altLang="en-US" sz="100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50" name="直接连接符 4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6481561" y="3455632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8"/>
          <p:cNvSpPr/>
          <p:nvPr/>
        </p:nvSpPr>
        <p:spPr bwMode="auto">
          <a:xfrm>
            <a:off x="3588670" y="1817015"/>
            <a:ext cx="449579" cy="4495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7" name="AutoShape 46"/>
          <p:cNvSpPr/>
          <p:nvPr/>
        </p:nvSpPr>
        <p:spPr bwMode="auto">
          <a:xfrm>
            <a:off x="5085098" y="3301743"/>
            <a:ext cx="449580" cy="447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28" name="Group 112"/>
          <p:cNvGrpSpPr/>
          <p:nvPr/>
        </p:nvGrpSpPr>
        <p:grpSpPr>
          <a:xfrm>
            <a:off x="5106114" y="1831550"/>
            <a:ext cx="448851" cy="420511"/>
            <a:chOff x="5368132" y="3540125"/>
            <a:chExt cx="465138" cy="435769"/>
          </a:xfrm>
          <a:solidFill>
            <a:schemeClr val="tx2"/>
          </a:solidFill>
        </p:grpSpPr>
        <p:sp>
          <p:nvSpPr>
            <p:cNvPr id="2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1" name="AutoShape 130"/>
          <p:cNvSpPr/>
          <p:nvPr/>
        </p:nvSpPr>
        <p:spPr bwMode="auto">
          <a:xfrm>
            <a:off x="3588669" y="3335086"/>
            <a:ext cx="449580" cy="447599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DAB96E"/>
                </a:solidFill>
                <a:latin typeface="微软雅黑"/>
                <a:ea typeface="微软雅黑"/>
              </a:rPr>
              <a:t>4.2 </a:t>
            </a:r>
            <a:r>
              <a:rPr lang="zh-CN" altLang="en-US" sz="1800">
                <a:solidFill>
                  <a:srgbClr val="DAB96E"/>
                </a:solidFill>
                <a:latin typeface="微软雅黑"/>
                <a:ea typeface="微软雅黑"/>
              </a:rPr>
              <a:t>投资回报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320" y="63225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1200" b="1">
                <a:solidFill>
                  <a:schemeClr val="accent1"/>
                </a:solidFill>
                <a:latin typeface="+mn-ea"/>
                <a:cs typeface="Lato Black" charset="0"/>
              </a:rPr>
              <a:t>INVESTMENT RETURN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24" name="任意多边形 23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DAB96E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04</a:t>
              </a:r>
              <a:endParaRPr lang="zh-CN" altLang="en-US" sz="1800" b="1">
                <a:solidFill>
                  <a:srgbClr val="DAB96E"/>
                </a:solidFill>
              </a:endParaRPr>
            </a:p>
          </p:txBody>
        </p:sp>
      </p:grpSp>
      <p:sp>
        <p:nvSpPr>
          <p:cNvPr id="51" name="Shape 774" descr="e7d195523061f1c09e9d68d7cf438b91ef959ecb14fc25d26BBA7F7DBC18E55DFF4014AF651F0BF2569D4B6C1DA7F1A4683A481403BD872FC687266AD13265C1DE7C373772FD8728ABDD69ADD03BFF5BE2862BC891DBB79E66C3ADFD3AA35C3F2DED8B45CC93199C0D31892445BCD2540B819B2FB39F21D1DF22085818659D359AD393EBD567DA7D6776098BDB971F8A"/>
          <p:cNvSpPr>
            <a:spLocks noChangeArrowheads="1"/>
          </p:cNvSpPr>
          <p:nvPr/>
        </p:nvSpPr>
        <p:spPr bwMode="auto">
          <a:xfrm>
            <a:off x="491878" y="2227461"/>
            <a:ext cx="1879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品牌推广 </a:t>
            </a:r>
            <a:r>
              <a:rPr lang="en-US" altLang="zh-CN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200W</a:t>
            </a:r>
          </a:p>
        </p:txBody>
      </p:sp>
      <p:sp>
        <p:nvSpPr>
          <p:cNvPr id="52" name="Shape 775" descr="e7d195523061f1c09e9d68d7cf438b91ef959ecb14fc25d26BBA7F7DBC18E55DFF4014AF651F0BF2569D4B6C1DA7F1A4683A481403BD872FC687266AD13265C1DE7C373772FD8728ABDD69ADD03BFF5BE2862BC891DBB79E66C3ADFD3AA35C3F2DED8B45CC93199C0D31892445BCD2540B819B2FB39F21D1DF22085818659D359AD393EBD567DA7D6776098BDB971F8A"/>
          <p:cNvSpPr>
            <a:spLocks noChangeArrowheads="1"/>
          </p:cNvSpPr>
          <p:nvPr/>
        </p:nvSpPr>
        <p:spPr bwMode="auto">
          <a:xfrm>
            <a:off x="491878" y="2633324"/>
            <a:ext cx="1918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项目建设 </a:t>
            </a:r>
            <a:r>
              <a:rPr lang="en-US" altLang="zh-CN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150W</a:t>
            </a:r>
          </a:p>
        </p:txBody>
      </p:sp>
      <p:sp>
        <p:nvSpPr>
          <p:cNvPr id="53" name="Shape 775" descr="e7d195523061f1c09e9d68d7cf438b91ef959ecb14fc25d26BBA7F7DBC18E55DFF4014AF651F0BF2569D4B6C1DA7F1A4683A481403BD872FC687266AD13265C1DE7C373772FD8728ABDD69ADD03BFF5BE2862BC891DBB79E66C3ADFD3AA35C3F2DED8B45CC93199C0D31892445BCD2540B819B2FB39F21D1DF22085818659D359AD393EBD567DA7D6776098BDB971F8A"/>
          <p:cNvSpPr>
            <a:spLocks noChangeArrowheads="1"/>
          </p:cNvSpPr>
          <p:nvPr/>
        </p:nvSpPr>
        <p:spPr bwMode="auto">
          <a:xfrm>
            <a:off x="491878" y="3039187"/>
            <a:ext cx="1918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人才招募 </a:t>
            </a:r>
            <a:r>
              <a:rPr lang="en-US" altLang="zh-CN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50W</a:t>
            </a:r>
          </a:p>
        </p:txBody>
      </p:sp>
      <p:sp>
        <p:nvSpPr>
          <p:cNvPr id="54" name="Shape 775" descr="e7d195523061f1c09e9d68d7cf438b91ef959ecb14fc25d26BBA7F7DBC18E55DFF4014AF651F0BF2569D4B6C1DA7F1A4683A481403BD872FC687266AD13265C1DE7C373772FD8728ABDD69ADD03BFF5BE2862BC891DBB79E66C3ADFD3AA35C3F2DED8B45CC93199C0D31892445BCD2540B819B2FB39F21D1DF22085818659D359AD393EBD567DA7D6776098BDB971F8A"/>
          <p:cNvSpPr>
            <a:spLocks noChangeArrowheads="1"/>
          </p:cNvSpPr>
          <p:nvPr/>
        </p:nvSpPr>
        <p:spPr bwMode="auto">
          <a:xfrm>
            <a:off x="491878" y="3445050"/>
            <a:ext cx="38077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物资购买（租房、装修等）</a:t>
            </a:r>
            <a:r>
              <a:rPr lang="en-US" altLang="zh-CN" sz="1400" smtClean="0">
                <a:solidFill>
                  <a:prstClr val="white"/>
                </a:solidFill>
                <a:latin typeface="微软雅黑"/>
                <a:ea typeface="微软雅黑"/>
                <a:sym typeface="Arial" panose="020B0604020202020204" pitchFamily="34" charset="0"/>
              </a:rPr>
              <a:t>100W</a:t>
            </a: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431800" y="1424882"/>
            <a:ext cx="1939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DAB96E"/>
                </a:solidFill>
                <a:latin typeface="微软雅黑"/>
                <a:ea typeface="微软雅黑"/>
              </a:rPr>
              <a:t>INVESRMENT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DAB96E"/>
                </a:solidFill>
                <a:latin typeface="微软雅黑"/>
                <a:ea typeface="微软雅黑"/>
              </a:rPr>
              <a:t>DEMANDS</a:t>
            </a:r>
            <a:endParaRPr lang="en-US" altLang="zh-CN" sz="2000" b="1">
              <a:solidFill>
                <a:srgbClr val="DAB96E"/>
              </a:solidFill>
              <a:latin typeface="微软雅黑"/>
              <a:ea typeface="微软雅黑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6264" y="3752827"/>
            <a:ext cx="38207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prstClr val="white"/>
                </a:solidFill>
                <a:ea typeface="华文细黑" panose="02010600040101010101" pitchFamily="2" charset="-122"/>
              </a:rPr>
              <a:t>Lorem ipsum dolor sit amet, consectetur adipiscing elit. Donec luctus nibh sit amet </a:t>
            </a:r>
            <a:r>
              <a:rPr lang="en-US" altLang="zh-CN" sz="900" smtClean="0">
                <a:solidFill>
                  <a:prstClr val="white"/>
                </a:solidFill>
                <a:ea typeface="华文细黑" panose="02010600040101010101" pitchFamily="2" charset="-122"/>
              </a:rPr>
              <a:t>sem. Lorem ipsum dolor sit amet, consectetur adipiscing elit. Donec luctus nibh sit amet sem. </a:t>
            </a:r>
            <a:endParaRPr lang="zh-CN" altLang="en-US" sz="900" smtClean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graphicFrame>
        <p:nvGraphicFramePr>
          <p:cNvPr id="57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571011"/>
              </p:ext>
            </p:extLst>
          </p:nvPr>
        </p:nvGraphicFramePr>
        <p:xfrm>
          <a:off x="4096442" y="1372679"/>
          <a:ext cx="4862733" cy="324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5373781" y="1823423"/>
            <a:ext cx="126296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chemeClr val="tx2"/>
                </a:solidFill>
                <a:latin typeface="+mn-ea"/>
                <a:ea typeface="+mn-ea"/>
                <a:sym typeface="Calibri" panose="020F0502020204030204" pitchFamily="34" charset="0"/>
              </a:rPr>
              <a:t>20</a:t>
            </a:r>
            <a:r>
              <a:rPr lang="en-US" altLang="zh-CN" sz="1800" b="1" smtClean="0">
                <a:solidFill>
                  <a:schemeClr val="tx2"/>
                </a:solidFill>
                <a:latin typeface="+mn-ea"/>
                <a:ea typeface="+mn-ea"/>
                <a:sym typeface="Calibri" panose="020F0502020204030204" pitchFamily="34" charset="0"/>
              </a:rPr>
              <a:t>%</a:t>
            </a:r>
            <a:endParaRPr lang="en-US" altLang="zh-CN" sz="900" b="1">
              <a:solidFill>
                <a:schemeClr val="tx2"/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5867627" y="3065318"/>
            <a:ext cx="1410964" cy="961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schemeClr val="accent2"/>
                </a:solidFill>
                <a:latin typeface="微软雅黑"/>
                <a:ea typeface="微软雅黑"/>
              </a:rPr>
              <a:t>投资</a:t>
            </a:r>
            <a:r>
              <a:rPr lang="en-US" altLang="zh-CN" sz="2000" smtClean="0">
                <a:solidFill>
                  <a:schemeClr val="accent2"/>
                </a:solidFill>
                <a:latin typeface="微软雅黑"/>
                <a:ea typeface="微软雅黑"/>
              </a:rPr>
              <a:t>500W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schemeClr val="accent2"/>
                </a:solidFill>
                <a:latin typeface="微软雅黑"/>
                <a:ea typeface="微软雅黑"/>
              </a:rPr>
              <a:t>出让</a:t>
            </a:r>
            <a:r>
              <a:rPr lang="en-US" altLang="zh-CN" sz="2000" smtClean="0">
                <a:solidFill>
                  <a:schemeClr val="accent2"/>
                </a:solidFill>
                <a:latin typeface="微软雅黑"/>
                <a:ea typeface="微软雅黑"/>
              </a:rPr>
              <a:t>20%</a:t>
            </a:r>
            <a:endParaRPr lang="en-US" altLang="zh-CN" sz="200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524534" y="2160807"/>
            <a:ext cx="3425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直角三角形 41"/>
          <p:cNvSpPr/>
          <p:nvPr/>
        </p:nvSpPr>
        <p:spPr>
          <a:xfrm rot="5400000">
            <a:off x="2161027" y="-2080771"/>
            <a:ext cx="4844385" cy="9121562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5400000">
            <a:off x="1347960" y="-1347958"/>
            <a:ext cx="3484962" cy="6180881"/>
          </a:xfrm>
          <a:prstGeom prst="rtTriangle">
            <a:avLst/>
          </a:prstGeom>
          <a:solidFill>
            <a:srgbClr val="2323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5400000">
            <a:off x="711844" y="-711843"/>
            <a:ext cx="1840375" cy="3264064"/>
          </a:xfrm>
          <a:prstGeom prst="rtTriangl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4854" y="1060442"/>
            <a:ext cx="2539210" cy="3022616"/>
            <a:chOff x="1053298" y="1163255"/>
            <a:chExt cx="2210766" cy="2631644"/>
          </a:xfrm>
        </p:grpSpPr>
        <p:sp>
          <p:nvSpPr>
            <p:cNvPr id="31" name="任意多边形 30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671976" y="2061270"/>
            <a:ext cx="4625884" cy="0"/>
          </a:xfrm>
          <a:prstGeom prst="lin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665860" y="3045248"/>
            <a:ext cx="4625884" cy="0"/>
          </a:xfrm>
          <a:prstGeom prst="lin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3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605769" y="2312233"/>
            <a:ext cx="4996693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prstClr val="white"/>
                </a:solidFill>
                <a:latin typeface="微软雅黑"/>
                <a:ea typeface="微软雅黑"/>
                <a:sym typeface="Calibri" panose="020F0502020204030204" pitchFamily="34" charset="0"/>
              </a:rPr>
              <a:t>THANK YOU FOR WATCHING</a:t>
            </a:r>
            <a:endParaRPr lang="en-US" altLang="zh-CN" sz="2600" smtClean="0">
              <a:solidFill>
                <a:prstClr val="white"/>
              </a:solidFill>
              <a:latin typeface="微软雅黑"/>
              <a:ea typeface="微软雅黑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92508" y="1621105"/>
            <a:ext cx="2386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DAB96E"/>
                </a:solidFill>
                <a:latin typeface="Calibri"/>
                <a:ea typeface="微软雅黑"/>
                <a:sym typeface="Calibri" panose="020F0502020204030204" pitchFamily="34" charset="0"/>
              </a:rPr>
              <a:t>2017 BUSINESS PLAN</a:t>
            </a:r>
          </a:p>
        </p:txBody>
      </p:sp>
      <p:sp>
        <p:nvSpPr>
          <p:cNvPr id="38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592508" y="3107864"/>
            <a:ext cx="24831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65000"/>
                  </a:prstClr>
                </a:solidFill>
                <a:latin typeface="微软雅黑 Light"/>
                <a:ea typeface="微软雅黑 Light"/>
                <a:sym typeface="Calibri" panose="020F0502020204030204" pitchFamily="34" charset="0"/>
              </a:rPr>
              <a:t>为</a:t>
            </a:r>
            <a:r>
              <a:rPr lang="zh-CN" altLang="en-US" sz="1600" smtClean="0">
                <a:solidFill>
                  <a:prstClr val="white">
                    <a:lumMod val="65000"/>
                  </a:prstClr>
                </a:solidFill>
                <a:latin typeface="微软雅黑 Light"/>
                <a:ea typeface="微软雅黑 Light"/>
                <a:sym typeface="Calibri" panose="020F0502020204030204" pitchFamily="34" charset="0"/>
              </a:rPr>
              <a:t>科技发声   为创造发声</a:t>
            </a:r>
            <a:endParaRPr lang="en-US" altLang="zh-CN" sz="1600">
              <a:solidFill>
                <a:prstClr val="white">
                  <a:lumMod val="65000"/>
                </a:prstClr>
              </a:solidFill>
              <a:latin typeface="微软雅黑 Light"/>
              <a:ea typeface="微软雅黑 Light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8281" y="1783364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prstClr val="white"/>
                </a:solidFill>
                <a:latin typeface="Arial"/>
                <a:ea typeface="微软雅黑"/>
                <a:sym typeface="Calibri" panose="020F0502020204030204" pitchFamily="34" charset="0"/>
              </a:rPr>
              <a:t>BUSINESS</a:t>
            </a:r>
          </a:p>
        </p:txBody>
      </p:sp>
      <p:sp>
        <p:nvSpPr>
          <p:cNvPr id="35" name="矩形 34"/>
          <p:cNvSpPr/>
          <p:nvPr/>
        </p:nvSpPr>
        <p:spPr>
          <a:xfrm>
            <a:off x="828280" y="2827293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DAB96E"/>
                </a:solidFill>
                <a:latin typeface="Hero Light" panose="02000506000000020004" pitchFamily="50" charset="0"/>
                <a:ea typeface="微软雅黑"/>
                <a:sym typeface="Calibri" panose="020F0502020204030204" pitchFamily="34" charset="0"/>
              </a:rPr>
              <a:t>2017 </a:t>
            </a:r>
            <a:endParaRPr lang="zh-CN" altLang="en-US" sz="2400">
              <a:solidFill>
                <a:prstClr val="black"/>
              </a:solidFill>
              <a:latin typeface="Hero Light" panose="02000506000000020004" pitchFamily="50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8280" y="3530355"/>
            <a:ext cx="2517446" cy="1458162"/>
            <a:chOff x="828280" y="3530355"/>
            <a:chExt cx="2517446" cy="1458162"/>
          </a:xfrm>
        </p:grpSpPr>
        <p:cxnSp>
          <p:nvCxnSpPr>
            <p:cNvPr id="55" name="直接连接符 54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84243" y="187027"/>
            <a:ext cx="2322678" cy="1409187"/>
            <a:chOff x="684243" y="187027"/>
            <a:chExt cx="2322678" cy="1409187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981995" y="187027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828279" y="2349558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prstClr val="white"/>
                </a:solidFill>
                <a:latin typeface="Arial"/>
                <a:ea typeface="微软雅黑"/>
                <a:sym typeface="Calibri" panose="020F0502020204030204" pitchFamily="34" charset="0"/>
              </a:rPr>
              <a:t>PLAN</a:t>
            </a:r>
            <a:endParaRPr lang="zh-CN" altLang="en-US" sz="28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7550150" y="3613150"/>
            <a:ext cx="358775" cy="292100"/>
            <a:chOff x="7550150" y="3613150"/>
            <a:chExt cx="358775" cy="292100"/>
          </a:xfrm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584" y="3578617"/>
            <a:ext cx="359165" cy="359779"/>
            <a:chOff x="9145588" y="4435475"/>
            <a:chExt cx="464344" cy="465138"/>
          </a:xfrm>
          <a:solidFill>
            <a:srgbClr val="DAB96E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rgbClr val="DAB96E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9" name="组合 17"/>
          <p:cNvGrpSpPr>
            <a:grpSpLocks/>
          </p:cNvGrpSpPr>
          <p:nvPr/>
        </p:nvGrpSpPr>
        <p:grpSpPr bwMode="auto">
          <a:xfrm>
            <a:off x="5394325" y="3578225"/>
            <a:ext cx="358775" cy="360363"/>
            <a:chOff x="5394325" y="3578225"/>
            <a:chExt cx="358775" cy="360363"/>
          </a:xfrm>
          <a:solidFill>
            <a:srgbClr val="DAB96E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2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3" name="AutoShape 31"/>
          <p:cNvSpPr/>
          <p:nvPr/>
        </p:nvSpPr>
        <p:spPr bwMode="auto">
          <a:xfrm>
            <a:off x="7651750" y="3016250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4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5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6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7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9" name="组合 17"/>
          <p:cNvGrpSpPr>
            <a:grpSpLocks/>
          </p:cNvGrpSpPr>
          <p:nvPr/>
        </p:nvGrpSpPr>
        <p:grpSpPr bwMode="auto">
          <a:xfrm rot="-2700000">
            <a:off x="5394325" y="2859088"/>
            <a:ext cx="358775" cy="360362"/>
            <a:chOff x="5394325" y="2859088"/>
            <a:chExt cx="358775" cy="360362"/>
          </a:xfrm>
          <a:solidFill>
            <a:srgbClr val="DAB96E"/>
          </a:solidFill>
        </p:grpSpPr>
        <p:sp>
          <p:nvSpPr>
            <p:cNvPr id="40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1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3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4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6" name="AutoShape 43"/>
          <p:cNvSpPr/>
          <p:nvPr/>
        </p:nvSpPr>
        <p:spPr bwMode="auto">
          <a:xfrm>
            <a:off x="4675188" y="2882900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7" name="AutoShape 44"/>
          <p:cNvSpPr/>
          <p:nvPr/>
        </p:nvSpPr>
        <p:spPr bwMode="auto">
          <a:xfrm>
            <a:off x="5000625" y="2994025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" name="AutoShape 45"/>
          <p:cNvSpPr/>
          <p:nvPr/>
        </p:nvSpPr>
        <p:spPr bwMode="auto">
          <a:xfrm>
            <a:off x="4989513" y="3128963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0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53689" y="2141343"/>
            <a:ext cx="314346" cy="359165"/>
            <a:chOff x="6853689" y="2141343"/>
            <a:chExt cx="314346" cy="359165"/>
          </a:xfrm>
          <a:solidFill>
            <a:srgbClr val="DAB96E"/>
          </a:solidFill>
        </p:grpSpPr>
        <p:sp>
          <p:nvSpPr>
            <p:cNvPr id="52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3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5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6" name="AutoShape 52"/>
          <p:cNvSpPr/>
          <p:nvPr/>
        </p:nvSpPr>
        <p:spPr bwMode="auto">
          <a:xfrm>
            <a:off x="6111875" y="2141538"/>
            <a:ext cx="360363" cy="358775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7" name="AutoShape 53"/>
          <p:cNvSpPr/>
          <p:nvPr/>
        </p:nvSpPr>
        <p:spPr bwMode="auto">
          <a:xfrm>
            <a:off x="6248400" y="2265363"/>
            <a:ext cx="96838" cy="100012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8" name="AutoShape 54"/>
          <p:cNvSpPr/>
          <p:nvPr/>
        </p:nvSpPr>
        <p:spPr bwMode="auto">
          <a:xfrm>
            <a:off x="6235700" y="2387600"/>
            <a:ext cx="55563" cy="57150"/>
          </a:xfrm>
          <a:custGeom>
            <a:avLst/>
            <a:gdLst>
              <a:gd name="T0" fmla="+- 0 10791 197"/>
              <a:gd name="T1" fmla="*/ T0 w 21188"/>
              <a:gd name="T2" fmla="+- 0 10794 193"/>
              <a:gd name="T3" fmla="*/ 10794 h 21203"/>
              <a:gd name="T4" fmla="+- 0 10791 197"/>
              <a:gd name="T5" fmla="*/ T4 w 21188"/>
              <a:gd name="T6" fmla="+- 0 10794 193"/>
              <a:gd name="T7" fmla="*/ 10794 h 21203"/>
              <a:gd name="T8" fmla="+- 0 10791 197"/>
              <a:gd name="T9" fmla="*/ T8 w 21188"/>
              <a:gd name="T10" fmla="+- 0 10794 193"/>
              <a:gd name="T11" fmla="*/ 10794 h 21203"/>
              <a:gd name="T12" fmla="+- 0 10791 197"/>
              <a:gd name="T13" fmla="*/ T12 w 21188"/>
              <a:gd name="T14" fmla="+- 0 10794 193"/>
              <a:gd name="T15" fmla="*/ 10794 h 212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8" h="21203">
                <a:moveTo>
                  <a:pt x="17615" y="468"/>
                </a:moveTo>
                <a:lnTo>
                  <a:pt x="17606" y="468"/>
                </a:lnTo>
                <a:cubicBezTo>
                  <a:pt x="14870" y="2476"/>
                  <a:pt x="12200" y="4590"/>
                  <a:pt x="9727" y="6958"/>
                </a:cubicBezTo>
                <a:cubicBezTo>
                  <a:pt x="7348" y="9227"/>
                  <a:pt x="5200" y="11619"/>
                  <a:pt x="3329" y="14060"/>
                </a:cubicBezTo>
                <a:lnTo>
                  <a:pt x="341" y="17962"/>
                </a:lnTo>
                <a:lnTo>
                  <a:pt x="350" y="17970"/>
                </a:lnTo>
                <a:cubicBezTo>
                  <a:pt x="-197" y="18786"/>
                  <a:pt x="-106" y="19880"/>
                  <a:pt x="638" y="20590"/>
                </a:cubicBezTo>
                <a:cubicBezTo>
                  <a:pt x="1491" y="21407"/>
                  <a:pt x="2889" y="21407"/>
                  <a:pt x="3746" y="20590"/>
                </a:cubicBezTo>
                <a:cubicBezTo>
                  <a:pt x="3877" y="20460"/>
                  <a:pt x="3984" y="20321"/>
                  <a:pt x="4069" y="20174"/>
                </a:cubicBezTo>
                <a:lnTo>
                  <a:pt x="6867" y="16517"/>
                </a:lnTo>
                <a:cubicBezTo>
                  <a:pt x="8601" y="14255"/>
                  <a:pt x="10606" y="12027"/>
                  <a:pt x="12824" y="9913"/>
                </a:cubicBezTo>
                <a:cubicBezTo>
                  <a:pt x="15281" y="7570"/>
                  <a:pt x="17557" y="5758"/>
                  <a:pt x="20329" y="3749"/>
                </a:cubicBezTo>
                <a:lnTo>
                  <a:pt x="20321" y="3741"/>
                </a:lnTo>
                <a:cubicBezTo>
                  <a:pt x="20400" y="3684"/>
                  <a:pt x="20473" y="3635"/>
                  <a:pt x="20543" y="3570"/>
                </a:cubicBezTo>
                <a:cubicBezTo>
                  <a:pt x="21402" y="2753"/>
                  <a:pt x="21402" y="1427"/>
                  <a:pt x="20543" y="606"/>
                </a:cubicBezTo>
                <a:cubicBezTo>
                  <a:pt x="19742" y="-161"/>
                  <a:pt x="18472" y="-193"/>
                  <a:pt x="17615" y="468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9" name="AutoShape 55"/>
          <p:cNvSpPr/>
          <p:nvPr/>
        </p:nvSpPr>
        <p:spPr bwMode="auto">
          <a:xfrm>
            <a:off x="6292850" y="2197100"/>
            <a:ext cx="55563" cy="57150"/>
          </a:xfrm>
          <a:custGeom>
            <a:avLst/>
            <a:gdLst>
              <a:gd name="T0" fmla="+- 0 10803 213"/>
              <a:gd name="T1" fmla="*/ T0 w 21180"/>
              <a:gd name="T2" fmla="+- 0 10801 203"/>
              <a:gd name="T3" fmla="*/ 10801 h 21196"/>
              <a:gd name="T4" fmla="+- 0 10803 213"/>
              <a:gd name="T5" fmla="*/ T4 w 21180"/>
              <a:gd name="T6" fmla="+- 0 10801 203"/>
              <a:gd name="T7" fmla="*/ 10801 h 21196"/>
              <a:gd name="T8" fmla="+- 0 10803 213"/>
              <a:gd name="T9" fmla="*/ T8 w 21180"/>
              <a:gd name="T10" fmla="+- 0 10801 203"/>
              <a:gd name="T11" fmla="*/ 10801 h 21196"/>
              <a:gd name="T12" fmla="+- 0 10803 213"/>
              <a:gd name="T13" fmla="*/ T12 w 21180"/>
              <a:gd name="T14" fmla="+- 0 10801 203"/>
              <a:gd name="T15" fmla="*/ 10801 h 2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0" h="21196">
                <a:moveTo>
                  <a:pt x="8372" y="11356"/>
                </a:moveTo>
                <a:cubicBezTo>
                  <a:pt x="6122" y="13508"/>
                  <a:pt x="3675" y="15444"/>
                  <a:pt x="1144" y="17292"/>
                </a:cubicBezTo>
                <a:cubicBezTo>
                  <a:pt x="963" y="17388"/>
                  <a:pt x="786" y="17493"/>
                  <a:pt x="637" y="17645"/>
                </a:cubicBezTo>
                <a:cubicBezTo>
                  <a:pt x="-213" y="18457"/>
                  <a:pt x="-213" y="19774"/>
                  <a:pt x="637" y="20585"/>
                </a:cubicBezTo>
                <a:cubicBezTo>
                  <a:pt x="1464" y="21380"/>
                  <a:pt x="2796" y="21397"/>
                  <a:pt x="3652" y="20641"/>
                </a:cubicBezTo>
                <a:lnTo>
                  <a:pt x="3665" y="20649"/>
                </a:lnTo>
                <a:cubicBezTo>
                  <a:pt x="6364" y="18673"/>
                  <a:pt x="8988" y="16581"/>
                  <a:pt x="11419" y="14263"/>
                </a:cubicBezTo>
                <a:cubicBezTo>
                  <a:pt x="13759" y="12030"/>
                  <a:pt x="15873" y="9685"/>
                  <a:pt x="17715" y="7283"/>
                </a:cubicBezTo>
                <a:lnTo>
                  <a:pt x="20663" y="3427"/>
                </a:lnTo>
                <a:lnTo>
                  <a:pt x="20654" y="3419"/>
                </a:lnTo>
                <a:cubicBezTo>
                  <a:pt x="21386" y="2600"/>
                  <a:pt x="21357" y="1379"/>
                  <a:pt x="20541" y="608"/>
                </a:cubicBezTo>
                <a:cubicBezTo>
                  <a:pt x="19697" y="-203"/>
                  <a:pt x="18323" y="-203"/>
                  <a:pt x="17468" y="608"/>
                </a:cubicBezTo>
                <a:cubicBezTo>
                  <a:pt x="17313" y="760"/>
                  <a:pt x="17197" y="937"/>
                  <a:pt x="17094" y="1114"/>
                </a:cubicBezTo>
                <a:lnTo>
                  <a:pt x="14228" y="4857"/>
                </a:lnTo>
                <a:cubicBezTo>
                  <a:pt x="12526" y="7090"/>
                  <a:pt x="10552" y="9275"/>
                  <a:pt x="8372" y="11356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rgbClr val="DAB96E"/>
          </a:solidFill>
        </p:grpSpPr>
        <p:sp>
          <p:nvSpPr>
            <p:cNvPr id="6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64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5" name="AutoShape 60"/>
          <p:cNvSpPr/>
          <p:nvPr/>
        </p:nvSpPr>
        <p:spPr bwMode="auto">
          <a:xfrm>
            <a:off x="8437563" y="1522413"/>
            <a:ext cx="22225" cy="23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6" name="AutoShape 61"/>
          <p:cNvSpPr/>
          <p:nvPr/>
        </p:nvSpPr>
        <p:spPr bwMode="auto">
          <a:xfrm>
            <a:off x="8437563" y="1658938"/>
            <a:ext cx="22225" cy="20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7" name="AutoShape 62"/>
          <p:cNvSpPr/>
          <p:nvPr/>
        </p:nvSpPr>
        <p:spPr bwMode="auto">
          <a:xfrm>
            <a:off x="8369300" y="15906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8" name="AutoShape 63"/>
          <p:cNvSpPr/>
          <p:nvPr/>
        </p:nvSpPr>
        <p:spPr bwMode="auto">
          <a:xfrm>
            <a:off x="8504238" y="15906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9" name="AutoShape 64"/>
          <p:cNvSpPr/>
          <p:nvPr/>
        </p:nvSpPr>
        <p:spPr bwMode="auto">
          <a:xfrm>
            <a:off x="8391525" y="1635125"/>
            <a:ext cx="22225" cy="23813"/>
          </a:xfrm>
          <a:custGeom>
            <a:avLst/>
            <a:gdLst>
              <a:gd name="T0" fmla="+- 0 10802 965"/>
              <a:gd name="T1" fmla="*/ T0 w 19675"/>
              <a:gd name="T2" fmla="+- 0 10800 961"/>
              <a:gd name="T3" fmla="*/ 10800 h 19678"/>
              <a:gd name="T4" fmla="+- 0 10802 965"/>
              <a:gd name="T5" fmla="*/ T4 w 19675"/>
              <a:gd name="T6" fmla="+- 0 10800 961"/>
              <a:gd name="T7" fmla="*/ 10800 h 19678"/>
              <a:gd name="T8" fmla="+- 0 10802 965"/>
              <a:gd name="T9" fmla="*/ T8 w 19675"/>
              <a:gd name="T10" fmla="+- 0 10800 961"/>
              <a:gd name="T11" fmla="*/ 10800 h 19678"/>
              <a:gd name="T12" fmla="+- 0 10802 965"/>
              <a:gd name="T13" fmla="*/ T12 w 19675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5" h="19678">
                <a:moveTo>
                  <a:pt x="2894" y="2882"/>
                </a:moveTo>
                <a:cubicBezTo>
                  <a:pt x="-965" y="6725"/>
                  <a:pt x="-965" y="12952"/>
                  <a:pt x="2894" y="16795"/>
                </a:cubicBezTo>
                <a:cubicBezTo>
                  <a:pt x="6734" y="20638"/>
                  <a:pt x="12935" y="20638"/>
                  <a:pt x="16794" y="16795"/>
                </a:cubicBezTo>
                <a:cubicBezTo>
                  <a:pt x="20634" y="12952"/>
                  <a:pt x="20634" y="6725"/>
                  <a:pt x="16794" y="2882"/>
                </a:cubicBezTo>
                <a:cubicBezTo>
                  <a:pt x="12935" y="-961"/>
                  <a:pt x="6734" y="-961"/>
                  <a:pt x="2894" y="2882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0" name="AutoShape 65"/>
          <p:cNvSpPr/>
          <p:nvPr/>
        </p:nvSpPr>
        <p:spPr bwMode="auto">
          <a:xfrm>
            <a:off x="8391525" y="1546225"/>
            <a:ext cx="22225" cy="22225"/>
          </a:xfrm>
          <a:custGeom>
            <a:avLst/>
            <a:gdLst>
              <a:gd name="T0" fmla="+- 0 10801 962"/>
              <a:gd name="T1" fmla="*/ T0 w 19678"/>
              <a:gd name="T2" fmla="+- 0 10801 965"/>
              <a:gd name="T3" fmla="*/ 10801 h 19673"/>
              <a:gd name="T4" fmla="+- 0 10801 962"/>
              <a:gd name="T5" fmla="*/ T4 w 19678"/>
              <a:gd name="T6" fmla="+- 0 10801 965"/>
              <a:gd name="T7" fmla="*/ 10801 h 19673"/>
              <a:gd name="T8" fmla="+- 0 10801 962"/>
              <a:gd name="T9" fmla="*/ T8 w 19678"/>
              <a:gd name="T10" fmla="+- 0 10801 965"/>
              <a:gd name="T11" fmla="*/ 10801 h 19673"/>
              <a:gd name="T12" fmla="+- 0 10801 962"/>
              <a:gd name="T13" fmla="*/ T12 w 19678"/>
              <a:gd name="T14" fmla="+- 0 10801 965"/>
              <a:gd name="T15" fmla="*/ 10801 h 19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3">
                <a:moveTo>
                  <a:pt x="2897" y="2894"/>
                </a:moveTo>
                <a:cubicBezTo>
                  <a:pt x="-962" y="6734"/>
                  <a:pt x="-962" y="12935"/>
                  <a:pt x="2877" y="16785"/>
                </a:cubicBezTo>
                <a:cubicBezTo>
                  <a:pt x="6737" y="20635"/>
                  <a:pt x="12938" y="20635"/>
                  <a:pt x="16797" y="16785"/>
                </a:cubicBezTo>
                <a:cubicBezTo>
                  <a:pt x="20638" y="12935"/>
                  <a:pt x="20638" y="6734"/>
                  <a:pt x="16797" y="2894"/>
                </a:cubicBezTo>
                <a:cubicBezTo>
                  <a:pt x="12938" y="-965"/>
                  <a:pt x="6737" y="-965"/>
                  <a:pt x="2897" y="2894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1" name="AutoShape 66"/>
          <p:cNvSpPr/>
          <p:nvPr/>
        </p:nvSpPr>
        <p:spPr bwMode="auto">
          <a:xfrm>
            <a:off x="8482013" y="1635125"/>
            <a:ext cx="22225" cy="23813"/>
          </a:xfrm>
          <a:custGeom>
            <a:avLst/>
            <a:gdLst>
              <a:gd name="T0" fmla="+- 0 10800 961"/>
              <a:gd name="T1" fmla="*/ T0 w 19678"/>
              <a:gd name="T2" fmla="+- 0 10800 961"/>
              <a:gd name="T3" fmla="*/ 10800 h 19678"/>
              <a:gd name="T4" fmla="+- 0 10800 961"/>
              <a:gd name="T5" fmla="*/ T4 w 19678"/>
              <a:gd name="T6" fmla="+- 0 10800 961"/>
              <a:gd name="T7" fmla="*/ 10800 h 19678"/>
              <a:gd name="T8" fmla="+- 0 10800 961"/>
              <a:gd name="T9" fmla="*/ T8 w 19678"/>
              <a:gd name="T10" fmla="+- 0 10800 961"/>
              <a:gd name="T11" fmla="*/ 10800 h 19678"/>
              <a:gd name="T12" fmla="+- 0 10800 961"/>
              <a:gd name="T13" fmla="*/ T12 w 19678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8">
                <a:moveTo>
                  <a:pt x="2882" y="2882"/>
                </a:moveTo>
                <a:cubicBezTo>
                  <a:pt x="-961" y="6725"/>
                  <a:pt x="-961" y="12952"/>
                  <a:pt x="2882" y="16795"/>
                </a:cubicBezTo>
                <a:cubicBezTo>
                  <a:pt x="6725" y="20638"/>
                  <a:pt x="12952" y="20638"/>
                  <a:pt x="16795" y="16795"/>
                </a:cubicBezTo>
                <a:cubicBezTo>
                  <a:pt x="20639" y="12952"/>
                  <a:pt x="20639" y="6725"/>
                  <a:pt x="16795" y="2882"/>
                </a:cubicBezTo>
                <a:cubicBezTo>
                  <a:pt x="12952" y="-961"/>
                  <a:pt x="6725" y="-961"/>
                  <a:pt x="2882" y="2882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2" name="AutoShape 67"/>
          <p:cNvSpPr/>
          <p:nvPr/>
        </p:nvSpPr>
        <p:spPr bwMode="auto">
          <a:xfrm>
            <a:off x="8335963" y="1422400"/>
            <a:ext cx="2460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818" y="16200"/>
                </a:moveTo>
                <a:cubicBezTo>
                  <a:pt x="5486" y="16200"/>
                  <a:pt x="1963" y="13776"/>
                  <a:pt x="1963" y="10800"/>
                </a:cubicBezTo>
                <a:cubicBezTo>
                  <a:pt x="1963" y="7821"/>
                  <a:pt x="5486" y="5400"/>
                  <a:pt x="9818" y="5400"/>
                </a:cubicBezTo>
                <a:cubicBezTo>
                  <a:pt x="14148" y="5400"/>
                  <a:pt x="17672" y="7821"/>
                  <a:pt x="17672" y="10800"/>
                </a:cubicBezTo>
                <a:cubicBezTo>
                  <a:pt x="17672" y="13776"/>
                  <a:pt x="14148" y="16200"/>
                  <a:pt x="9818" y="16200"/>
                </a:cubicBezTo>
                <a:moveTo>
                  <a:pt x="13745" y="20249"/>
                </a:moveTo>
                <a:lnTo>
                  <a:pt x="5890" y="20249"/>
                </a:lnTo>
                <a:lnTo>
                  <a:pt x="4909" y="16613"/>
                </a:lnTo>
                <a:cubicBezTo>
                  <a:pt x="6358" y="17192"/>
                  <a:pt x="8019" y="17549"/>
                  <a:pt x="9818" y="17549"/>
                </a:cubicBezTo>
                <a:cubicBezTo>
                  <a:pt x="11614" y="17549"/>
                  <a:pt x="13277" y="17192"/>
                  <a:pt x="14727" y="16613"/>
                </a:cubicBezTo>
                <a:cubicBezTo>
                  <a:pt x="14727" y="16613"/>
                  <a:pt x="13745" y="20249"/>
                  <a:pt x="13745" y="20249"/>
                </a:cubicBezTo>
                <a:close/>
                <a:moveTo>
                  <a:pt x="5992" y="1350"/>
                </a:moveTo>
                <a:lnTo>
                  <a:pt x="13847" y="1350"/>
                </a:lnTo>
                <a:lnTo>
                  <a:pt x="14828" y="4985"/>
                </a:lnTo>
                <a:cubicBezTo>
                  <a:pt x="13379" y="4406"/>
                  <a:pt x="11718" y="4050"/>
                  <a:pt x="9919" y="4050"/>
                </a:cubicBezTo>
                <a:cubicBezTo>
                  <a:pt x="8123" y="4050"/>
                  <a:pt x="6460" y="4406"/>
                  <a:pt x="5010" y="4985"/>
                </a:cubicBezTo>
                <a:cubicBezTo>
                  <a:pt x="5010" y="4985"/>
                  <a:pt x="5992" y="1350"/>
                  <a:pt x="5992" y="1350"/>
                </a:cubicBezTo>
                <a:close/>
                <a:moveTo>
                  <a:pt x="19636" y="9450"/>
                </a:moveTo>
                <a:cubicBezTo>
                  <a:pt x="19567" y="9450"/>
                  <a:pt x="19509" y="9472"/>
                  <a:pt x="19442" y="9477"/>
                </a:cubicBezTo>
                <a:cubicBezTo>
                  <a:pt x="19101" y="8298"/>
                  <a:pt x="18294" y="7245"/>
                  <a:pt x="17187" y="6376"/>
                </a:cubicBezTo>
                <a:lnTo>
                  <a:pt x="15778" y="1102"/>
                </a:lnTo>
                <a:cubicBezTo>
                  <a:pt x="15605" y="464"/>
                  <a:pt x="14794" y="0"/>
                  <a:pt x="13847" y="0"/>
                </a:cubicBezTo>
                <a:lnTo>
                  <a:pt x="5992" y="0"/>
                </a:lnTo>
                <a:cubicBezTo>
                  <a:pt x="5047" y="0"/>
                  <a:pt x="4236" y="464"/>
                  <a:pt x="4061" y="1102"/>
                </a:cubicBezTo>
                <a:lnTo>
                  <a:pt x="2686" y="6198"/>
                </a:lnTo>
                <a:cubicBezTo>
                  <a:pt x="1037" y="7405"/>
                  <a:pt x="0" y="9012"/>
                  <a:pt x="0" y="10800"/>
                </a:cubicBezTo>
                <a:cubicBezTo>
                  <a:pt x="0" y="12542"/>
                  <a:pt x="995" y="14110"/>
                  <a:pt x="2573" y="15307"/>
                </a:cubicBezTo>
                <a:lnTo>
                  <a:pt x="3959" y="20496"/>
                </a:lnTo>
                <a:cubicBezTo>
                  <a:pt x="4132" y="21135"/>
                  <a:pt x="4943" y="21599"/>
                  <a:pt x="5890" y="21599"/>
                </a:cubicBezTo>
                <a:lnTo>
                  <a:pt x="13745" y="21599"/>
                </a:lnTo>
                <a:cubicBezTo>
                  <a:pt x="14690" y="21599"/>
                  <a:pt x="15501" y="21135"/>
                  <a:pt x="15676" y="20496"/>
                </a:cubicBezTo>
                <a:lnTo>
                  <a:pt x="17074" y="15311"/>
                </a:lnTo>
                <a:cubicBezTo>
                  <a:pt x="18242" y="14426"/>
                  <a:pt x="19089" y="13340"/>
                  <a:pt x="19442" y="12122"/>
                </a:cubicBezTo>
                <a:cubicBezTo>
                  <a:pt x="19509" y="12127"/>
                  <a:pt x="19567" y="12150"/>
                  <a:pt x="19636" y="12150"/>
                </a:cubicBezTo>
                <a:cubicBezTo>
                  <a:pt x="20719" y="12150"/>
                  <a:pt x="21600" y="11544"/>
                  <a:pt x="21600" y="10800"/>
                </a:cubicBezTo>
                <a:cubicBezTo>
                  <a:pt x="21600" y="10053"/>
                  <a:pt x="20719" y="9450"/>
                  <a:pt x="19636" y="945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3" name="AutoShape 68"/>
          <p:cNvSpPr/>
          <p:nvPr/>
        </p:nvSpPr>
        <p:spPr bwMode="auto">
          <a:xfrm>
            <a:off x="8437563" y="1546225"/>
            <a:ext cx="66675" cy="68263"/>
          </a:xfrm>
          <a:custGeom>
            <a:avLst/>
            <a:gdLst>
              <a:gd name="T0" fmla="*/ 10740 w 21481"/>
              <a:gd name="T1" fmla="+- 0 10860 120"/>
              <a:gd name="T2" fmla="*/ 10860 h 21480"/>
              <a:gd name="T3" fmla="*/ 10740 w 21481"/>
              <a:gd name="T4" fmla="+- 0 10860 120"/>
              <a:gd name="T5" fmla="*/ 10860 h 21480"/>
              <a:gd name="T6" fmla="*/ 10740 w 21481"/>
              <a:gd name="T7" fmla="+- 0 10860 120"/>
              <a:gd name="T8" fmla="*/ 10860 h 21480"/>
              <a:gd name="T9" fmla="*/ 10740 w 21481"/>
              <a:gd name="T10" fmla="+- 0 10860 120"/>
              <a:gd name="T11" fmla="*/ 10860 h 214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81" h="21480">
                <a:moveTo>
                  <a:pt x="21127" y="346"/>
                </a:moveTo>
                <a:cubicBezTo>
                  <a:pt x="20697" y="-82"/>
                  <a:pt x="20002" y="-120"/>
                  <a:pt x="19516" y="270"/>
                </a:cubicBezTo>
                <a:lnTo>
                  <a:pt x="1055" y="15432"/>
                </a:lnTo>
                <a:cubicBezTo>
                  <a:pt x="375" y="16113"/>
                  <a:pt x="0" y="17012"/>
                  <a:pt x="0" y="17972"/>
                </a:cubicBezTo>
                <a:cubicBezTo>
                  <a:pt x="0" y="18902"/>
                  <a:pt x="361" y="19783"/>
                  <a:pt x="1027" y="20446"/>
                </a:cubicBezTo>
                <a:cubicBezTo>
                  <a:pt x="1694" y="21103"/>
                  <a:pt x="2583" y="21473"/>
                  <a:pt x="3542" y="21479"/>
                </a:cubicBezTo>
                <a:cubicBezTo>
                  <a:pt x="4431" y="21473"/>
                  <a:pt x="5354" y="21144"/>
                  <a:pt x="6028" y="20495"/>
                </a:cubicBezTo>
                <a:lnTo>
                  <a:pt x="12598" y="12627"/>
                </a:lnTo>
                <a:lnTo>
                  <a:pt x="21224" y="1935"/>
                </a:lnTo>
                <a:cubicBezTo>
                  <a:pt x="21600" y="1462"/>
                  <a:pt x="21558" y="771"/>
                  <a:pt x="21127" y="346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74" name="Group 69"/>
          <p:cNvGrpSpPr/>
          <p:nvPr/>
        </p:nvGrpSpPr>
        <p:grpSpPr>
          <a:xfrm>
            <a:off x="7549916" y="1489956"/>
            <a:ext cx="359165" cy="337063"/>
            <a:chOff x="10074275" y="1647825"/>
            <a:chExt cx="464344" cy="435769"/>
          </a:xfrm>
          <a:solidFill>
            <a:srgbClr val="DAB96E"/>
          </a:solidFill>
        </p:grpSpPr>
        <p:sp>
          <p:nvSpPr>
            <p:cNvPr id="75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6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7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8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1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2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3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84" name="AutoShape 78"/>
          <p:cNvSpPr/>
          <p:nvPr/>
        </p:nvSpPr>
        <p:spPr bwMode="auto">
          <a:xfrm>
            <a:off x="6842125" y="1422400"/>
            <a:ext cx="336550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18900"/>
                </a:moveTo>
                <a:cubicBezTo>
                  <a:pt x="20160" y="19643"/>
                  <a:pt x="19513" y="20249"/>
                  <a:pt x="18720" y="20249"/>
                </a:cubicBezTo>
                <a:lnTo>
                  <a:pt x="2880" y="20249"/>
                </a:lnTo>
                <a:cubicBezTo>
                  <a:pt x="2086" y="20249"/>
                  <a:pt x="1440" y="19643"/>
                  <a:pt x="1440" y="18900"/>
                </a:cubicBezTo>
                <a:lnTo>
                  <a:pt x="1440" y="2700"/>
                </a:lnTo>
                <a:cubicBezTo>
                  <a:pt x="1440" y="1955"/>
                  <a:pt x="2086" y="1350"/>
                  <a:pt x="2880" y="1350"/>
                </a:cubicBezTo>
                <a:lnTo>
                  <a:pt x="18720" y="1350"/>
                </a:lnTo>
                <a:cubicBezTo>
                  <a:pt x="19513" y="1350"/>
                  <a:pt x="20160" y="1955"/>
                  <a:pt x="20160" y="2700"/>
                </a:cubicBezTo>
                <a:cubicBezTo>
                  <a:pt x="20160" y="2700"/>
                  <a:pt x="20160" y="18900"/>
                  <a:pt x="20160" y="18900"/>
                </a:cubicBezTo>
                <a:close/>
                <a:moveTo>
                  <a:pt x="18720" y="0"/>
                </a:moveTo>
                <a:lnTo>
                  <a:pt x="2880" y="0"/>
                </a:lnTo>
                <a:cubicBezTo>
                  <a:pt x="1289" y="0"/>
                  <a:pt x="0" y="1208"/>
                  <a:pt x="0" y="2700"/>
                </a:cubicBezTo>
                <a:lnTo>
                  <a:pt x="0" y="18900"/>
                </a:lnTo>
                <a:cubicBezTo>
                  <a:pt x="0" y="20391"/>
                  <a:pt x="1289" y="21599"/>
                  <a:pt x="2880" y="21599"/>
                </a:cubicBezTo>
                <a:lnTo>
                  <a:pt x="18720" y="21599"/>
                </a:lnTo>
                <a:cubicBezTo>
                  <a:pt x="20310" y="21599"/>
                  <a:pt x="21599" y="20391"/>
                  <a:pt x="21599" y="18900"/>
                </a:cubicBezTo>
                <a:lnTo>
                  <a:pt x="21599" y="2700"/>
                </a:lnTo>
                <a:cubicBezTo>
                  <a:pt x="21599" y="1208"/>
                  <a:pt x="20310" y="0"/>
                  <a:pt x="1872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85" name="AutoShape 79"/>
          <p:cNvSpPr/>
          <p:nvPr/>
        </p:nvSpPr>
        <p:spPr bwMode="auto">
          <a:xfrm>
            <a:off x="6888163" y="1466850"/>
            <a:ext cx="246062" cy="225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8" y="20519"/>
                </a:moveTo>
                <a:lnTo>
                  <a:pt x="14053" y="16248"/>
                </a:lnTo>
                <a:lnTo>
                  <a:pt x="16690" y="12959"/>
                </a:lnTo>
                <a:lnTo>
                  <a:pt x="20618" y="17689"/>
                </a:lnTo>
                <a:lnTo>
                  <a:pt x="20618" y="20519"/>
                </a:lnTo>
                <a:cubicBezTo>
                  <a:pt x="20618" y="20519"/>
                  <a:pt x="17418" y="20519"/>
                  <a:pt x="17418" y="20519"/>
                </a:cubicBezTo>
                <a:close/>
                <a:moveTo>
                  <a:pt x="981" y="11446"/>
                </a:moveTo>
                <a:lnTo>
                  <a:pt x="4909" y="6479"/>
                </a:lnTo>
                <a:lnTo>
                  <a:pt x="12828" y="16353"/>
                </a:lnTo>
                <a:lnTo>
                  <a:pt x="13398" y="17064"/>
                </a:lnTo>
                <a:lnTo>
                  <a:pt x="16109" y="20519"/>
                </a:lnTo>
                <a:lnTo>
                  <a:pt x="981" y="20519"/>
                </a:lnTo>
                <a:cubicBezTo>
                  <a:pt x="981" y="20519"/>
                  <a:pt x="981" y="11446"/>
                  <a:pt x="981" y="11446"/>
                </a:cubicBezTo>
                <a:close/>
                <a:moveTo>
                  <a:pt x="20618" y="1080"/>
                </a:moveTo>
                <a:lnTo>
                  <a:pt x="20618" y="16058"/>
                </a:lnTo>
                <a:lnTo>
                  <a:pt x="17427" y="12244"/>
                </a:lnTo>
                <a:cubicBezTo>
                  <a:pt x="17240" y="12012"/>
                  <a:pt x="16972" y="11879"/>
                  <a:pt x="16690" y="11879"/>
                </a:cubicBezTo>
                <a:cubicBezTo>
                  <a:pt x="16409" y="11879"/>
                  <a:pt x="16141" y="12012"/>
                  <a:pt x="15954" y="12244"/>
                </a:cubicBezTo>
                <a:lnTo>
                  <a:pt x="13399" y="15432"/>
                </a:lnTo>
                <a:lnTo>
                  <a:pt x="5645" y="5764"/>
                </a:lnTo>
                <a:cubicBezTo>
                  <a:pt x="5458" y="5532"/>
                  <a:pt x="5190" y="5400"/>
                  <a:pt x="4909" y="5400"/>
                </a:cubicBezTo>
                <a:cubicBezTo>
                  <a:pt x="4627" y="5400"/>
                  <a:pt x="4359" y="5532"/>
                  <a:pt x="4172" y="5764"/>
                </a:cubicBezTo>
                <a:lnTo>
                  <a:pt x="981" y="9812"/>
                </a:lnTo>
                <a:lnTo>
                  <a:pt x="981" y="1080"/>
                </a:lnTo>
                <a:cubicBezTo>
                  <a:pt x="981" y="1080"/>
                  <a:pt x="20618" y="1080"/>
                  <a:pt x="20618" y="1080"/>
                </a:cubicBezTo>
                <a:close/>
                <a:moveTo>
                  <a:pt x="20618" y="0"/>
                </a:moveTo>
                <a:lnTo>
                  <a:pt x="981" y="0"/>
                </a:lnTo>
                <a:cubicBezTo>
                  <a:pt x="439" y="0"/>
                  <a:pt x="0" y="483"/>
                  <a:pt x="0" y="1080"/>
                </a:cubicBezTo>
                <a:lnTo>
                  <a:pt x="0" y="20519"/>
                </a:lnTo>
                <a:cubicBezTo>
                  <a:pt x="0" y="21116"/>
                  <a:pt x="439" y="21599"/>
                  <a:pt x="981" y="21599"/>
                </a:cubicBezTo>
                <a:lnTo>
                  <a:pt x="20618" y="21599"/>
                </a:lnTo>
                <a:cubicBezTo>
                  <a:pt x="21160" y="21599"/>
                  <a:pt x="21600" y="21116"/>
                  <a:pt x="21600" y="20519"/>
                </a:cubicBezTo>
                <a:lnTo>
                  <a:pt x="21600" y="1080"/>
                </a:lnTo>
                <a:cubicBezTo>
                  <a:pt x="21600" y="483"/>
                  <a:pt x="21160" y="0"/>
                  <a:pt x="20618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86" name="AutoShape 80"/>
          <p:cNvSpPr/>
          <p:nvPr/>
        </p:nvSpPr>
        <p:spPr bwMode="auto">
          <a:xfrm>
            <a:off x="7021513" y="1501775"/>
            <a:ext cx="68262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3600"/>
                </a:moveTo>
                <a:cubicBezTo>
                  <a:pt x="14769" y="3600"/>
                  <a:pt x="17999" y="6827"/>
                  <a:pt x="17999" y="10800"/>
                </a:cubicBezTo>
                <a:cubicBezTo>
                  <a:pt x="17999" y="14769"/>
                  <a:pt x="14769" y="18000"/>
                  <a:pt x="10800" y="18000"/>
                </a:cubicBezTo>
                <a:cubicBezTo>
                  <a:pt x="6830" y="18000"/>
                  <a:pt x="3600" y="14769"/>
                  <a:pt x="3600" y="10800"/>
                </a:cubicBezTo>
                <a:cubicBezTo>
                  <a:pt x="3600" y="6827"/>
                  <a:pt x="6830" y="3600"/>
                  <a:pt x="10800" y="3600"/>
                </a:cubicBezTo>
                <a:moveTo>
                  <a:pt x="10800" y="21599"/>
                </a:moveTo>
                <a:cubicBezTo>
                  <a:pt x="16766" y="21599"/>
                  <a:pt x="21600" y="16762"/>
                  <a:pt x="21600" y="10800"/>
                </a:cubicBezTo>
                <a:cubicBezTo>
                  <a:pt x="21600" y="4833"/>
                  <a:pt x="16766" y="0"/>
                  <a:pt x="10800" y="0"/>
                </a:cubicBezTo>
                <a:cubicBezTo>
                  <a:pt x="4833" y="0"/>
                  <a:pt x="0" y="4833"/>
                  <a:pt x="0" y="10800"/>
                </a:cubicBezTo>
                <a:cubicBezTo>
                  <a:pt x="0" y="16762"/>
                  <a:pt x="4833" y="21599"/>
                  <a:pt x="10800" y="2159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87" name="Group 82"/>
          <p:cNvGrpSpPr/>
          <p:nvPr/>
        </p:nvGrpSpPr>
        <p:grpSpPr>
          <a:xfrm>
            <a:off x="6112643" y="1422398"/>
            <a:ext cx="359165" cy="359165"/>
            <a:chOff x="8216107" y="1647825"/>
            <a:chExt cx="464344" cy="464344"/>
          </a:xfrm>
          <a:solidFill>
            <a:srgbClr val="DAB96E"/>
          </a:solidFill>
        </p:grpSpPr>
        <p:sp>
          <p:nvSpPr>
            <p:cNvPr id="88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9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91" name="组合 162"/>
          <p:cNvGrpSpPr>
            <a:grpSpLocks/>
          </p:cNvGrpSpPr>
          <p:nvPr/>
        </p:nvGrpSpPr>
        <p:grpSpPr bwMode="auto">
          <a:xfrm>
            <a:off x="4675188" y="1422400"/>
            <a:ext cx="360362" cy="358775"/>
            <a:chOff x="4675188" y="1422400"/>
            <a:chExt cx="360362" cy="358775"/>
          </a:xfrm>
          <a:solidFill>
            <a:srgbClr val="DAB96E"/>
          </a:solidFill>
        </p:grpSpPr>
        <p:sp>
          <p:nvSpPr>
            <p:cNvPr id="92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3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4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5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6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7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8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9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0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1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2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3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4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65575" y="3582988"/>
            <a:ext cx="247650" cy="358775"/>
            <a:chOff x="3965575" y="3582988"/>
            <a:chExt cx="247650" cy="358775"/>
          </a:xfrm>
        </p:grpSpPr>
        <p:sp>
          <p:nvSpPr>
            <p:cNvPr id="105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6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7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08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9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0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1" name="AutoShape 103"/>
          <p:cNvSpPr/>
          <p:nvPr/>
        </p:nvSpPr>
        <p:spPr bwMode="auto">
          <a:xfrm>
            <a:off x="1811338" y="3660775"/>
            <a:ext cx="128587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2" name="AutoShape 104"/>
          <p:cNvSpPr/>
          <p:nvPr/>
        </p:nvSpPr>
        <p:spPr bwMode="auto">
          <a:xfrm>
            <a:off x="1754188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3" name="AutoShape 105"/>
          <p:cNvSpPr/>
          <p:nvPr/>
        </p:nvSpPr>
        <p:spPr bwMode="auto">
          <a:xfrm>
            <a:off x="1035050" y="3649663"/>
            <a:ext cx="358775" cy="225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4" name="AutoShape 106"/>
          <p:cNvSpPr/>
          <p:nvPr/>
        </p:nvSpPr>
        <p:spPr bwMode="auto">
          <a:xfrm>
            <a:off x="1169988" y="3717925"/>
            <a:ext cx="50800" cy="49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5" name="AutoShape 107"/>
          <p:cNvSpPr/>
          <p:nvPr/>
        </p:nvSpPr>
        <p:spPr bwMode="auto">
          <a:xfrm>
            <a:off x="1136650" y="3683000"/>
            <a:ext cx="157163" cy="157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6" name="AutoShape 108"/>
          <p:cNvSpPr/>
          <p:nvPr/>
        </p:nvSpPr>
        <p:spPr bwMode="auto">
          <a:xfrm>
            <a:off x="428625" y="3649663"/>
            <a:ext cx="134938" cy="1349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7" name="AutoShape 109"/>
          <p:cNvSpPr/>
          <p:nvPr/>
        </p:nvSpPr>
        <p:spPr bwMode="auto">
          <a:xfrm>
            <a:off x="361950" y="3582988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18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rgbClr val="DAB96E"/>
          </a:solidFill>
        </p:grpSpPr>
        <p:sp>
          <p:nvSpPr>
            <p:cNvPr id="11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1" name="AutoShape 112"/>
          <p:cNvSpPr/>
          <p:nvPr/>
        </p:nvSpPr>
        <p:spPr bwMode="auto">
          <a:xfrm>
            <a:off x="3190875" y="28638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2528974" y="2863356"/>
            <a:ext cx="246810" cy="359779"/>
            <a:chOff x="2528974" y="2863357"/>
            <a:chExt cx="246811" cy="359779"/>
          </a:xfrm>
          <a:solidFill>
            <a:srgbClr val="DAB96E"/>
          </a:solidFill>
        </p:grpSpPr>
        <p:sp>
          <p:nvSpPr>
            <p:cNvPr id="123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5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6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7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</a:p>
        </p:txBody>
      </p:sp>
      <p:grpSp>
        <p:nvGrpSpPr>
          <p:cNvPr id="128" name="Group 121"/>
          <p:cNvGrpSpPr/>
          <p:nvPr/>
        </p:nvGrpSpPr>
        <p:grpSpPr>
          <a:xfrm>
            <a:off x="317500" y="2908790"/>
            <a:ext cx="359165" cy="269525"/>
            <a:chOff x="723900" y="3569494"/>
            <a:chExt cx="464344" cy="348456"/>
          </a:xfrm>
          <a:solidFill>
            <a:srgbClr val="DAB96E"/>
          </a:solidFill>
        </p:grpSpPr>
        <p:sp>
          <p:nvSpPr>
            <p:cNvPr id="129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0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1" name="Group 124"/>
          <p:cNvGrpSpPr/>
          <p:nvPr/>
        </p:nvGrpSpPr>
        <p:grpSpPr>
          <a:xfrm>
            <a:off x="3909765" y="2178794"/>
            <a:ext cx="359779" cy="302680"/>
            <a:chOff x="5368132" y="2625725"/>
            <a:chExt cx="465138" cy="391319"/>
          </a:xfrm>
          <a:solidFill>
            <a:srgbClr val="DAB96E"/>
          </a:solidFill>
        </p:grpSpPr>
        <p:sp>
          <p:nvSpPr>
            <p:cNvPr id="1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191434" y="2145028"/>
            <a:ext cx="359164" cy="359165"/>
            <a:chOff x="3191434" y="2145028"/>
            <a:chExt cx="359165" cy="359165"/>
          </a:xfrm>
          <a:solidFill>
            <a:srgbClr val="DAB96E"/>
          </a:solidFill>
        </p:grpSpPr>
        <p:sp>
          <p:nvSpPr>
            <p:cNvPr id="13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2473103" y="2212585"/>
            <a:ext cx="359166" cy="359165"/>
            <a:chOff x="2473104" y="2145028"/>
            <a:chExt cx="359165" cy="359165"/>
          </a:xfrm>
          <a:solidFill>
            <a:srgbClr val="DAB96E"/>
          </a:solidFill>
        </p:grpSpPr>
        <p:sp>
          <p:nvSpPr>
            <p:cNvPr id="14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2" name="组合 138"/>
          <p:cNvGrpSpPr>
            <a:grpSpLocks/>
          </p:cNvGrpSpPr>
          <p:nvPr/>
        </p:nvGrpSpPr>
        <p:grpSpPr bwMode="auto">
          <a:xfrm>
            <a:off x="1754188" y="2144713"/>
            <a:ext cx="360362" cy="358775"/>
            <a:chOff x="1754188" y="2144713"/>
            <a:chExt cx="360362" cy="358775"/>
          </a:xfrm>
          <a:solidFill>
            <a:srgbClr val="DAB96E"/>
          </a:solidFill>
        </p:grpSpPr>
        <p:sp>
          <p:nvSpPr>
            <p:cNvPr id="143" name="AutoShape 128"/>
            <p:cNvSpPr/>
            <p:nvPr/>
          </p:nvSpPr>
          <p:spPr bwMode="auto">
            <a:xfrm>
              <a:off x="1754188" y="2144713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4" name="AutoShape 129"/>
            <p:cNvSpPr/>
            <p:nvPr/>
          </p:nvSpPr>
          <p:spPr bwMode="auto">
            <a:xfrm>
              <a:off x="1979613" y="2189163"/>
              <a:ext cx="88900" cy="9048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45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6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7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8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9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0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1" name="AutoShape 136"/>
          <p:cNvSpPr/>
          <p:nvPr/>
        </p:nvSpPr>
        <p:spPr bwMode="auto">
          <a:xfrm>
            <a:off x="3382963" y="1471613"/>
            <a:ext cx="117475" cy="117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2" name="AutoShape 137"/>
          <p:cNvSpPr/>
          <p:nvPr/>
        </p:nvSpPr>
        <p:spPr bwMode="auto">
          <a:xfrm>
            <a:off x="3190875" y="1425575"/>
            <a:ext cx="360363" cy="360363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38"/>
          <p:cNvSpPr/>
          <p:nvPr/>
        </p:nvSpPr>
        <p:spPr bwMode="auto">
          <a:xfrm>
            <a:off x="3382963" y="1425575"/>
            <a:ext cx="168275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4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5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6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7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8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9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0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1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2" name="AutoShape 147"/>
          <p:cNvSpPr/>
          <p:nvPr/>
        </p:nvSpPr>
        <p:spPr bwMode="auto">
          <a:xfrm>
            <a:off x="1035050" y="1447800"/>
            <a:ext cx="360363" cy="315913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3" name="AutoShape 148"/>
          <p:cNvSpPr/>
          <p:nvPr/>
        </p:nvSpPr>
        <p:spPr bwMode="auto">
          <a:xfrm>
            <a:off x="1092200" y="1504950"/>
            <a:ext cx="52388" cy="52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4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8710" y="1085038"/>
            <a:ext cx="392113" cy="392113"/>
            <a:chOff x="3771900" y="2098675"/>
            <a:chExt cx="392113" cy="392113"/>
          </a:xfrm>
          <a:solidFill>
            <a:srgbClr val="DAB96E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411163" y="1849438"/>
            <a:ext cx="420687" cy="420687"/>
          </a:xfrm>
          <a:custGeom>
            <a:avLst/>
            <a:gdLst>
              <a:gd name="T0" fmla="*/ 473 w 548"/>
              <a:gd name="T1" fmla="*/ 86 h 548"/>
              <a:gd name="T2" fmla="*/ 468 w 548"/>
              <a:gd name="T3" fmla="*/ 82 h 548"/>
              <a:gd name="T4" fmla="*/ 464 w 548"/>
              <a:gd name="T5" fmla="*/ 77 h 548"/>
              <a:gd name="T6" fmla="*/ 458 w 548"/>
              <a:gd name="T7" fmla="*/ 73 h 548"/>
              <a:gd name="T8" fmla="*/ 90 w 548"/>
              <a:gd name="T9" fmla="*/ 73 h 548"/>
              <a:gd name="T10" fmla="*/ 86 w 548"/>
              <a:gd name="T11" fmla="*/ 77 h 548"/>
              <a:gd name="T12" fmla="*/ 81 w 548"/>
              <a:gd name="T13" fmla="*/ 82 h 548"/>
              <a:gd name="T14" fmla="*/ 75 w 548"/>
              <a:gd name="T15" fmla="*/ 86 h 548"/>
              <a:gd name="T16" fmla="*/ 0 w 548"/>
              <a:gd name="T17" fmla="*/ 273 h 548"/>
              <a:gd name="T18" fmla="*/ 90 w 548"/>
              <a:gd name="T19" fmla="*/ 476 h 548"/>
              <a:gd name="T20" fmla="*/ 458 w 548"/>
              <a:gd name="T21" fmla="*/ 476 h 548"/>
              <a:gd name="T22" fmla="*/ 548 w 548"/>
              <a:gd name="T23" fmla="*/ 273 h 548"/>
              <a:gd name="T24" fmla="*/ 229 w 548"/>
              <a:gd name="T25" fmla="*/ 37 h 548"/>
              <a:gd name="T26" fmla="*/ 112 w 548"/>
              <a:gd name="T27" fmla="*/ 95 h 548"/>
              <a:gd name="T28" fmla="*/ 90 w 548"/>
              <a:gd name="T29" fmla="*/ 118 h 548"/>
              <a:gd name="T30" fmla="*/ 120 w 548"/>
              <a:gd name="T31" fmla="*/ 259 h 548"/>
              <a:gd name="T32" fmla="*/ 90 w 548"/>
              <a:gd name="T33" fmla="*/ 118 h 548"/>
              <a:gd name="T34" fmla="*/ 120 w 548"/>
              <a:gd name="T35" fmla="*/ 290 h 548"/>
              <a:gd name="T36" fmla="*/ 90 w 548"/>
              <a:gd name="T37" fmla="*/ 430 h 548"/>
              <a:gd name="T38" fmla="*/ 112 w 548"/>
              <a:gd name="T39" fmla="*/ 454 h 548"/>
              <a:gd name="T40" fmla="*/ 229 w 548"/>
              <a:gd name="T41" fmla="*/ 511 h 548"/>
              <a:gd name="T42" fmla="*/ 259 w 548"/>
              <a:gd name="T43" fmla="*/ 493 h 548"/>
              <a:gd name="T44" fmla="*/ 217 w 548"/>
              <a:gd name="T45" fmla="*/ 456 h 548"/>
              <a:gd name="T46" fmla="*/ 185 w 548"/>
              <a:gd name="T47" fmla="*/ 408 h 548"/>
              <a:gd name="T48" fmla="*/ 259 w 548"/>
              <a:gd name="T49" fmla="*/ 493 h 548"/>
              <a:gd name="T50" fmla="*/ 171 w 548"/>
              <a:gd name="T51" fmla="*/ 378 h 548"/>
              <a:gd name="T52" fmla="*/ 154 w 548"/>
              <a:gd name="T53" fmla="*/ 315 h 548"/>
              <a:gd name="T54" fmla="*/ 259 w 548"/>
              <a:gd name="T55" fmla="*/ 290 h 548"/>
              <a:gd name="T56" fmla="*/ 259 w 548"/>
              <a:gd name="T57" fmla="*/ 259 h 548"/>
              <a:gd name="T58" fmla="*/ 154 w 548"/>
              <a:gd name="T59" fmla="*/ 232 h 548"/>
              <a:gd name="T60" fmla="*/ 171 w 548"/>
              <a:gd name="T61" fmla="*/ 170 h 548"/>
              <a:gd name="T62" fmla="*/ 259 w 548"/>
              <a:gd name="T63" fmla="*/ 259 h 548"/>
              <a:gd name="T64" fmla="*/ 185 w 548"/>
              <a:gd name="T65" fmla="*/ 141 h 548"/>
              <a:gd name="T66" fmla="*/ 217 w 548"/>
              <a:gd name="T67" fmla="*/ 92 h 548"/>
              <a:gd name="T68" fmla="*/ 259 w 548"/>
              <a:gd name="T69" fmla="*/ 53 h 548"/>
              <a:gd name="T70" fmla="*/ 515 w 548"/>
              <a:gd name="T71" fmla="*/ 259 h 548"/>
              <a:gd name="T72" fmla="*/ 406 w 548"/>
              <a:gd name="T73" fmla="*/ 155 h 548"/>
              <a:gd name="T74" fmla="*/ 515 w 548"/>
              <a:gd name="T75" fmla="*/ 259 h 548"/>
              <a:gd name="T76" fmla="*/ 393 w 548"/>
              <a:gd name="T77" fmla="*/ 127 h 548"/>
              <a:gd name="T78" fmla="*/ 436 w 548"/>
              <a:gd name="T79" fmla="*/ 95 h 548"/>
              <a:gd name="T80" fmla="*/ 304 w 548"/>
              <a:gd name="T81" fmla="*/ 65 h 548"/>
              <a:gd name="T82" fmla="*/ 353 w 548"/>
              <a:gd name="T83" fmla="*/ 123 h 548"/>
              <a:gd name="T84" fmla="*/ 289 w 548"/>
              <a:gd name="T85" fmla="*/ 157 h 548"/>
              <a:gd name="T86" fmla="*/ 289 w 548"/>
              <a:gd name="T87" fmla="*/ 189 h 548"/>
              <a:gd name="T88" fmla="*/ 385 w 548"/>
              <a:gd name="T89" fmla="*/ 194 h 548"/>
              <a:gd name="T90" fmla="*/ 397 w 548"/>
              <a:gd name="T91" fmla="*/ 259 h 548"/>
              <a:gd name="T92" fmla="*/ 289 w 548"/>
              <a:gd name="T93" fmla="*/ 189 h 548"/>
              <a:gd name="T94" fmla="*/ 397 w 548"/>
              <a:gd name="T95" fmla="*/ 290 h 548"/>
              <a:gd name="T96" fmla="*/ 385 w 548"/>
              <a:gd name="T97" fmla="*/ 355 h 548"/>
              <a:gd name="T98" fmla="*/ 289 w 548"/>
              <a:gd name="T99" fmla="*/ 359 h 548"/>
              <a:gd name="T100" fmla="*/ 289 w 548"/>
              <a:gd name="T101" fmla="*/ 493 h 548"/>
              <a:gd name="T102" fmla="*/ 363 w 548"/>
              <a:gd name="T103" fmla="*/ 408 h 548"/>
              <a:gd name="T104" fmla="*/ 331 w 548"/>
              <a:gd name="T105" fmla="*/ 456 h 548"/>
              <a:gd name="T106" fmla="*/ 289 w 548"/>
              <a:gd name="T107" fmla="*/ 493 h 548"/>
              <a:gd name="T108" fmla="*/ 393 w 548"/>
              <a:gd name="T109" fmla="*/ 421 h 548"/>
              <a:gd name="T110" fmla="*/ 319 w 548"/>
              <a:gd name="T111" fmla="*/ 511 h 548"/>
              <a:gd name="T112" fmla="*/ 406 w 548"/>
              <a:gd name="T113" fmla="*/ 392 h 548"/>
              <a:gd name="T114" fmla="*/ 515 w 548"/>
              <a:gd name="T115" fmla="*/ 29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8" h="548">
                <a:moveTo>
                  <a:pt x="481" y="95"/>
                </a:moveTo>
                <a:cubicBezTo>
                  <a:pt x="478" y="92"/>
                  <a:pt x="475" y="89"/>
                  <a:pt x="473" y="86"/>
                </a:cubicBezTo>
                <a:cubicBezTo>
                  <a:pt x="473" y="86"/>
                  <a:pt x="473" y="86"/>
                  <a:pt x="471" y="84"/>
                </a:cubicBezTo>
                <a:cubicBezTo>
                  <a:pt x="471" y="83"/>
                  <a:pt x="470" y="83"/>
                  <a:pt x="468" y="82"/>
                </a:cubicBezTo>
                <a:cubicBezTo>
                  <a:pt x="468" y="82"/>
                  <a:pt x="468" y="80"/>
                  <a:pt x="467" y="80"/>
                </a:cubicBezTo>
                <a:cubicBezTo>
                  <a:pt x="467" y="79"/>
                  <a:pt x="465" y="77"/>
                  <a:pt x="464" y="77"/>
                </a:cubicBezTo>
                <a:cubicBezTo>
                  <a:pt x="462" y="76"/>
                  <a:pt x="462" y="76"/>
                  <a:pt x="462" y="76"/>
                </a:cubicBezTo>
                <a:cubicBezTo>
                  <a:pt x="461" y="74"/>
                  <a:pt x="459" y="73"/>
                  <a:pt x="458" y="73"/>
                </a:cubicBezTo>
                <a:cubicBezTo>
                  <a:pt x="411" y="27"/>
                  <a:pt x="346" y="0"/>
                  <a:pt x="275" y="0"/>
                </a:cubicBezTo>
                <a:cubicBezTo>
                  <a:pt x="204" y="0"/>
                  <a:pt x="139" y="27"/>
                  <a:pt x="90" y="73"/>
                </a:cubicBezTo>
                <a:cubicBezTo>
                  <a:pt x="89" y="73"/>
                  <a:pt x="87" y="74"/>
                  <a:pt x="86" y="76"/>
                </a:cubicBezTo>
                <a:cubicBezTo>
                  <a:pt x="86" y="76"/>
                  <a:pt x="86" y="76"/>
                  <a:pt x="86" y="77"/>
                </a:cubicBezTo>
                <a:cubicBezTo>
                  <a:pt x="84" y="77"/>
                  <a:pt x="83" y="79"/>
                  <a:pt x="81" y="80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78" y="83"/>
                  <a:pt x="77" y="84"/>
                </a:cubicBezTo>
                <a:cubicBezTo>
                  <a:pt x="77" y="86"/>
                  <a:pt x="77" y="86"/>
                  <a:pt x="75" y="86"/>
                </a:cubicBezTo>
                <a:cubicBezTo>
                  <a:pt x="74" y="89"/>
                  <a:pt x="71" y="92"/>
                  <a:pt x="68" y="95"/>
                </a:cubicBezTo>
                <a:cubicBezTo>
                  <a:pt x="25" y="144"/>
                  <a:pt x="0" y="206"/>
                  <a:pt x="0" y="273"/>
                </a:cubicBezTo>
                <a:cubicBezTo>
                  <a:pt x="0" y="343"/>
                  <a:pt x="25" y="405"/>
                  <a:pt x="68" y="454"/>
                </a:cubicBezTo>
                <a:cubicBezTo>
                  <a:pt x="74" y="461"/>
                  <a:pt x="83" y="468"/>
                  <a:pt x="90" y="476"/>
                </a:cubicBezTo>
                <a:cubicBezTo>
                  <a:pt x="139" y="520"/>
                  <a:pt x="204" y="548"/>
                  <a:pt x="275" y="548"/>
                </a:cubicBezTo>
                <a:cubicBezTo>
                  <a:pt x="346" y="548"/>
                  <a:pt x="409" y="520"/>
                  <a:pt x="458" y="476"/>
                </a:cubicBezTo>
                <a:cubicBezTo>
                  <a:pt x="467" y="468"/>
                  <a:pt x="474" y="461"/>
                  <a:pt x="481" y="454"/>
                </a:cubicBezTo>
                <a:cubicBezTo>
                  <a:pt x="523" y="405"/>
                  <a:pt x="548" y="343"/>
                  <a:pt x="548" y="273"/>
                </a:cubicBezTo>
                <a:cubicBezTo>
                  <a:pt x="548" y="206"/>
                  <a:pt x="523" y="144"/>
                  <a:pt x="481" y="95"/>
                </a:cubicBezTo>
                <a:close/>
                <a:moveTo>
                  <a:pt x="229" y="37"/>
                </a:moveTo>
                <a:cubicBezTo>
                  <a:pt x="199" y="61"/>
                  <a:pt x="174" y="92"/>
                  <a:pt x="157" y="127"/>
                </a:cubicBezTo>
                <a:cubicBezTo>
                  <a:pt x="140" y="118"/>
                  <a:pt x="126" y="107"/>
                  <a:pt x="112" y="95"/>
                </a:cubicBezTo>
                <a:cubicBezTo>
                  <a:pt x="145" y="65"/>
                  <a:pt x="185" y="45"/>
                  <a:pt x="229" y="37"/>
                </a:cubicBezTo>
                <a:close/>
                <a:moveTo>
                  <a:pt x="90" y="118"/>
                </a:moveTo>
                <a:cubicBezTo>
                  <a:pt x="106" y="133"/>
                  <a:pt x="124" y="145"/>
                  <a:pt x="142" y="155"/>
                </a:cubicBezTo>
                <a:cubicBezTo>
                  <a:pt x="130" y="188"/>
                  <a:pt x="121" y="222"/>
                  <a:pt x="120" y="259"/>
                </a:cubicBezTo>
                <a:cubicBezTo>
                  <a:pt x="34" y="259"/>
                  <a:pt x="34" y="259"/>
                  <a:pt x="34" y="259"/>
                </a:cubicBezTo>
                <a:cubicBezTo>
                  <a:pt x="37" y="206"/>
                  <a:pt x="58" y="157"/>
                  <a:pt x="90" y="118"/>
                </a:cubicBezTo>
                <a:close/>
                <a:moveTo>
                  <a:pt x="34" y="290"/>
                </a:moveTo>
                <a:cubicBezTo>
                  <a:pt x="120" y="290"/>
                  <a:pt x="120" y="290"/>
                  <a:pt x="120" y="290"/>
                </a:cubicBezTo>
                <a:cubicBezTo>
                  <a:pt x="121" y="327"/>
                  <a:pt x="130" y="361"/>
                  <a:pt x="142" y="392"/>
                </a:cubicBezTo>
                <a:cubicBezTo>
                  <a:pt x="124" y="402"/>
                  <a:pt x="106" y="415"/>
                  <a:pt x="90" y="430"/>
                </a:cubicBezTo>
                <a:cubicBezTo>
                  <a:pt x="58" y="392"/>
                  <a:pt x="37" y="343"/>
                  <a:pt x="34" y="290"/>
                </a:cubicBezTo>
                <a:close/>
                <a:moveTo>
                  <a:pt x="112" y="454"/>
                </a:moveTo>
                <a:cubicBezTo>
                  <a:pt x="126" y="440"/>
                  <a:pt x="140" y="430"/>
                  <a:pt x="157" y="421"/>
                </a:cubicBezTo>
                <a:cubicBezTo>
                  <a:pt x="174" y="456"/>
                  <a:pt x="199" y="486"/>
                  <a:pt x="229" y="511"/>
                </a:cubicBezTo>
                <a:cubicBezTo>
                  <a:pt x="185" y="502"/>
                  <a:pt x="145" y="482"/>
                  <a:pt x="112" y="454"/>
                </a:cubicBezTo>
                <a:close/>
                <a:moveTo>
                  <a:pt x="259" y="493"/>
                </a:moveTo>
                <a:cubicBezTo>
                  <a:pt x="254" y="490"/>
                  <a:pt x="250" y="486"/>
                  <a:pt x="244" y="483"/>
                </a:cubicBezTo>
                <a:cubicBezTo>
                  <a:pt x="235" y="474"/>
                  <a:pt x="226" y="465"/>
                  <a:pt x="217" y="456"/>
                </a:cubicBezTo>
                <a:cubicBezTo>
                  <a:pt x="210" y="446"/>
                  <a:pt x="202" y="436"/>
                  <a:pt x="195" y="425"/>
                </a:cubicBezTo>
                <a:cubicBezTo>
                  <a:pt x="191" y="420"/>
                  <a:pt x="188" y="414"/>
                  <a:pt x="185" y="408"/>
                </a:cubicBezTo>
                <a:cubicBezTo>
                  <a:pt x="208" y="399"/>
                  <a:pt x="232" y="393"/>
                  <a:pt x="259" y="390"/>
                </a:cubicBezTo>
                <a:lnTo>
                  <a:pt x="259" y="493"/>
                </a:lnTo>
                <a:close/>
                <a:moveTo>
                  <a:pt x="259" y="359"/>
                </a:moveTo>
                <a:cubicBezTo>
                  <a:pt x="227" y="361"/>
                  <a:pt x="198" y="368"/>
                  <a:pt x="171" y="378"/>
                </a:cubicBezTo>
                <a:cubicBezTo>
                  <a:pt x="168" y="371"/>
                  <a:pt x="166" y="362"/>
                  <a:pt x="163" y="355"/>
                </a:cubicBezTo>
                <a:cubicBezTo>
                  <a:pt x="158" y="341"/>
                  <a:pt x="157" y="328"/>
                  <a:pt x="154" y="315"/>
                </a:cubicBezTo>
                <a:cubicBezTo>
                  <a:pt x="152" y="307"/>
                  <a:pt x="152" y="299"/>
                  <a:pt x="151" y="290"/>
                </a:cubicBezTo>
                <a:cubicBezTo>
                  <a:pt x="259" y="290"/>
                  <a:pt x="259" y="290"/>
                  <a:pt x="259" y="290"/>
                </a:cubicBezTo>
                <a:lnTo>
                  <a:pt x="259" y="359"/>
                </a:lnTo>
                <a:close/>
                <a:moveTo>
                  <a:pt x="259" y="259"/>
                </a:moveTo>
                <a:cubicBezTo>
                  <a:pt x="151" y="259"/>
                  <a:pt x="151" y="259"/>
                  <a:pt x="151" y="259"/>
                </a:cubicBezTo>
                <a:cubicBezTo>
                  <a:pt x="152" y="250"/>
                  <a:pt x="152" y="241"/>
                  <a:pt x="154" y="232"/>
                </a:cubicBezTo>
                <a:cubicBezTo>
                  <a:pt x="157" y="219"/>
                  <a:pt x="158" y="207"/>
                  <a:pt x="163" y="194"/>
                </a:cubicBezTo>
                <a:cubicBezTo>
                  <a:pt x="166" y="185"/>
                  <a:pt x="168" y="177"/>
                  <a:pt x="171" y="170"/>
                </a:cubicBezTo>
                <a:cubicBezTo>
                  <a:pt x="198" y="180"/>
                  <a:pt x="227" y="188"/>
                  <a:pt x="259" y="189"/>
                </a:cubicBezTo>
                <a:lnTo>
                  <a:pt x="259" y="259"/>
                </a:lnTo>
                <a:close/>
                <a:moveTo>
                  <a:pt x="259" y="157"/>
                </a:moveTo>
                <a:cubicBezTo>
                  <a:pt x="232" y="155"/>
                  <a:pt x="208" y="149"/>
                  <a:pt x="185" y="141"/>
                </a:cubicBezTo>
                <a:cubicBezTo>
                  <a:pt x="188" y="135"/>
                  <a:pt x="191" y="129"/>
                  <a:pt x="195" y="123"/>
                </a:cubicBezTo>
                <a:cubicBezTo>
                  <a:pt x="202" y="113"/>
                  <a:pt x="210" y="102"/>
                  <a:pt x="217" y="92"/>
                </a:cubicBezTo>
                <a:cubicBezTo>
                  <a:pt x="226" y="83"/>
                  <a:pt x="235" y="74"/>
                  <a:pt x="244" y="65"/>
                </a:cubicBezTo>
                <a:cubicBezTo>
                  <a:pt x="250" y="61"/>
                  <a:pt x="254" y="58"/>
                  <a:pt x="259" y="53"/>
                </a:cubicBezTo>
                <a:lnTo>
                  <a:pt x="259" y="157"/>
                </a:lnTo>
                <a:close/>
                <a:moveTo>
                  <a:pt x="515" y="259"/>
                </a:moveTo>
                <a:cubicBezTo>
                  <a:pt x="428" y="259"/>
                  <a:pt x="428" y="259"/>
                  <a:pt x="428" y="259"/>
                </a:cubicBezTo>
                <a:cubicBezTo>
                  <a:pt x="427" y="222"/>
                  <a:pt x="419" y="188"/>
                  <a:pt x="406" y="155"/>
                </a:cubicBezTo>
                <a:cubicBezTo>
                  <a:pt x="425" y="145"/>
                  <a:pt x="443" y="133"/>
                  <a:pt x="458" y="118"/>
                </a:cubicBezTo>
                <a:cubicBezTo>
                  <a:pt x="490" y="157"/>
                  <a:pt x="512" y="206"/>
                  <a:pt x="515" y="259"/>
                </a:cubicBezTo>
                <a:close/>
                <a:moveTo>
                  <a:pt x="436" y="95"/>
                </a:moveTo>
                <a:cubicBezTo>
                  <a:pt x="422" y="107"/>
                  <a:pt x="408" y="118"/>
                  <a:pt x="393" y="127"/>
                </a:cubicBezTo>
                <a:cubicBezTo>
                  <a:pt x="374" y="92"/>
                  <a:pt x="349" y="61"/>
                  <a:pt x="319" y="37"/>
                </a:cubicBezTo>
                <a:cubicBezTo>
                  <a:pt x="363" y="45"/>
                  <a:pt x="403" y="65"/>
                  <a:pt x="436" y="95"/>
                </a:cubicBezTo>
                <a:close/>
                <a:moveTo>
                  <a:pt x="289" y="53"/>
                </a:moveTo>
                <a:cubicBezTo>
                  <a:pt x="295" y="58"/>
                  <a:pt x="300" y="61"/>
                  <a:pt x="304" y="65"/>
                </a:cubicBezTo>
                <a:cubicBezTo>
                  <a:pt x="313" y="74"/>
                  <a:pt x="322" y="83"/>
                  <a:pt x="331" y="92"/>
                </a:cubicBezTo>
                <a:cubicBezTo>
                  <a:pt x="340" y="102"/>
                  <a:pt x="347" y="113"/>
                  <a:pt x="353" y="123"/>
                </a:cubicBezTo>
                <a:cubicBezTo>
                  <a:pt x="357" y="129"/>
                  <a:pt x="360" y="135"/>
                  <a:pt x="363" y="141"/>
                </a:cubicBezTo>
                <a:cubicBezTo>
                  <a:pt x="341" y="149"/>
                  <a:pt x="316" y="155"/>
                  <a:pt x="289" y="157"/>
                </a:cubicBezTo>
                <a:lnTo>
                  <a:pt x="289" y="53"/>
                </a:lnTo>
                <a:close/>
                <a:moveTo>
                  <a:pt x="289" y="189"/>
                </a:moveTo>
                <a:cubicBezTo>
                  <a:pt x="321" y="188"/>
                  <a:pt x="350" y="180"/>
                  <a:pt x="378" y="170"/>
                </a:cubicBezTo>
                <a:cubicBezTo>
                  <a:pt x="381" y="177"/>
                  <a:pt x="384" y="185"/>
                  <a:pt x="385" y="194"/>
                </a:cubicBezTo>
                <a:cubicBezTo>
                  <a:pt x="390" y="207"/>
                  <a:pt x="393" y="219"/>
                  <a:pt x="394" y="232"/>
                </a:cubicBezTo>
                <a:cubicBezTo>
                  <a:pt x="396" y="241"/>
                  <a:pt x="397" y="250"/>
                  <a:pt x="397" y="259"/>
                </a:cubicBezTo>
                <a:cubicBezTo>
                  <a:pt x="289" y="259"/>
                  <a:pt x="289" y="259"/>
                  <a:pt x="289" y="259"/>
                </a:cubicBezTo>
                <a:lnTo>
                  <a:pt x="289" y="189"/>
                </a:lnTo>
                <a:close/>
                <a:moveTo>
                  <a:pt x="289" y="290"/>
                </a:moveTo>
                <a:cubicBezTo>
                  <a:pt x="397" y="290"/>
                  <a:pt x="397" y="290"/>
                  <a:pt x="397" y="290"/>
                </a:cubicBezTo>
                <a:cubicBezTo>
                  <a:pt x="397" y="299"/>
                  <a:pt x="396" y="307"/>
                  <a:pt x="394" y="315"/>
                </a:cubicBezTo>
                <a:cubicBezTo>
                  <a:pt x="393" y="328"/>
                  <a:pt x="390" y="341"/>
                  <a:pt x="385" y="355"/>
                </a:cubicBezTo>
                <a:cubicBezTo>
                  <a:pt x="384" y="362"/>
                  <a:pt x="381" y="371"/>
                  <a:pt x="378" y="378"/>
                </a:cubicBezTo>
                <a:cubicBezTo>
                  <a:pt x="350" y="368"/>
                  <a:pt x="321" y="361"/>
                  <a:pt x="289" y="359"/>
                </a:cubicBezTo>
                <a:lnTo>
                  <a:pt x="289" y="290"/>
                </a:lnTo>
                <a:close/>
                <a:moveTo>
                  <a:pt x="289" y="493"/>
                </a:moveTo>
                <a:cubicBezTo>
                  <a:pt x="289" y="390"/>
                  <a:pt x="289" y="390"/>
                  <a:pt x="289" y="390"/>
                </a:cubicBezTo>
                <a:cubicBezTo>
                  <a:pt x="316" y="393"/>
                  <a:pt x="341" y="399"/>
                  <a:pt x="363" y="408"/>
                </a:cubicBezTo>
                <a:cubicBezTo>
                  <a:pt x="360" y="414"/>
                  <a:pt x="357" y="420"/>
                  <a:pt x="353" y="425"/>
                </a:cubicBezTo>
                <a:cubicBezTo>
                  <a:pt x="347" y="436"/>
                  <a:pt x="340" y="446"/>
                  <a:pt x="331" y="456"/>
                </a:cubicBezTo>
                <a:cubicBezTo>
                  <a:pt x="322" y="465"/>
                  <a:pt x="313" y="474"/>
                  <a:pt x="304" y="483"/>
                </a:cubicBezTo>
                <a:cubicBezTo>
                  <a:pt x="300" y="486"/>
                  <a:pt x="295" y="490"/>
                  <a:pt x="289" y="493"/>
                </a:cubicBezTo>
                <a:close/>
                <a:moveTo>
                  <a:pt x="319" y="511"/>
                </a:moveTo>
                <a:cubicBezTo>
                  <a:pt x="349" y="486"/>
                  <a:pt x="374" y="456"/>
                  <a:pt x="393" y="421"/>
                </a:cubicBezTo>
                <a:cubicBezTo>
                  <a:pt x="408" y="430"/>
                  <a:pt x="422" y="440"/>
                  <a:pt x="436" y="454"/>
                </a:cubicBezTo>
                <a:cubicBezTo>
                  <a:pt x="403" y="482"/>
                  <a:pt x="363" y="502"/>
                  <a:pt x="319" y="511"/>
                </a:cubicBezTo>
                <a:close/>
                <a:moveTo>
                  <a:pt x="458" y="430"/>
                </a:moveTo>
                <a:cubicBezTo>
                  <a:pt x="443" y="415"/>
                  <a:pt x="425" y="402"/>
                  <a:pt x="406" y="392"/>
                </a:cubicBezTo>
                <a:cubicBezTo>
                  <a:pt x="419" y="361"/>
                  <a:pt x="427" y="327"/>
                  <a:pt x="428" y="290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2" y="343"/>
                  <a:pt x="490" y="392"/>
                  <a:pt x="458" y="430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99164" y="1072338"/>
            <a:ext cx="446088" cy="417513"/>
            <a:chOff x="1200150" y="2085975"/>
            <a:chExt cx="446088" cy="417513"/>
          </a:xfrm>
          <a:solidFill>
            <a:srgbClr val="DAB96E"/>
          </a:solidFill>
        </p:grpSpPr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78790" y="1062813"/>
            <a:ext cx="447675" cy="436563"/>
            <a:chOff x="4592638" y="2076450"/>
            <a:chExt cx="447675" cy="436563"/>
          </a:xfrm>
          <a:solidFill>
            <a:srgbClr val="DAB96E"/>
          </a:solidFill>
        </p:grpSpPr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656138" y="2076450"/>
              <a:ext cx="295275" cy="295275"/>
            </a:xfrm>
            <a:custGeom>
              <a:avLst/>
              <a:gdLst>
                <a:gd name="T0" fmla="*/ 4 w 385"/>
                <a:gd name="T1" fmla="*/ 249 h 385"/>
                <a:gd name="T2" fmla="*/ 4 w 385"/>
                <a:gd name="T3" fmla="*/ 234 h 385"/>
                <a:gd name="T4" fmla="*/ 48 w 385"/>
                <a:gd name="T5" fmla="*/ 189 h 385"/>
                <a:gd name="T6" fmla="*/ 64 w 385"/>
                <a:gd name="T7" fmla="*/ 189 h 385"/>
                <a:gd name="T8" fmla="*/ 195 w 385"/>
                <a:gd name="T9" fmla="*/ 321 h 385"/>
                <a:gd name="T10" fmla="*/ 195 w 385"/>
                <a:gd name="T11" fmla="*/ 336 h 385"/>
                <a:gd name="T12" fmla="*/ 151 w 385"/>
                <a:gd name="T13" fmla="*/ 381 h 385"/>
                <a:gd name="T14" fmla="*/ 135 w 385"/>
                <a:gd name="T15" fmla="*/ 381 h 385"/>
                <a:gd name="T16" fmla="*/ 4 w 385"/>
                <a:gd name="T17" fmla="*/ 249 h 385"/>
                <a:gd name="T18" fmla="*/ 320 w 385"/>
                <a:gd name="T19" fmla="*/ 196 h 385"/>
                <a:gd name="T20" fmla="*/ 336 w 385"/>
                <a:gd name="T21" fmla="*/ 196 h 385"/>
                <a:gd name="T22" fmla="*/ 381 w 385"/>
                <a:gd name="T23" fmla="*/ 151 h 385"/>
                <a:gd name="T24" fmla="*/ 381 w 385"/>
                <a:gd name="T25" fmla="*/ 135 h 385"/>
                <a:gd name="T26" fmla="*/ 249 w 385"/>
                <a:gd name="T27" fmla="*/ 4 h 385"/>
                <a:gd name="T28" fmla="*/ 234 w 385"/>
                <a:gd name="T29" fmla="*/ 4 h 385"/>
                <a:gd name="T30" fmla="*/ 189 w 385"/>
                <a:gd name="T31" fmla="*/ 49 h 385"/>
                <a:gd name="T32" fmla="*/ 189 w 385"/>
                <a:gd name="T33" fmla="*/ 64 h 385"/>
                <a:gd name="T34" fmla="*/ 320 w 385"/>
                <a:gd name="T35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5">
                  <a:moveTo>
                    <a:pt x="4" y="249"/>
                  </a:moveTo>
                  <a:cubicBezTo>
                    <a:pt x="0" y="245"/>
                    <a:pt x="0" y="238"/>
                    <a:pt x="4" y="234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2" y="185"/>
                    <a:pt x="59" y="185"/>
                    <a:pt x="64" y="189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9" y="325"/>
                    <a:pt x="199" y="332"/>
                    <a:pt x="195" y="336"/>
                  </a:cubicBezTo>
                  <a:cubicBezTo>
                    <a:pt x="151" y="381"/>
                    <a:pt x="151" y="381"/>
                    <a:pt x="151" y="381"/>
                  </a:cubicBezTo>
                  <a:cubicBezTo>
                    <a:pt x="147" y="385"/>
                    <a:pt x="140" y="385"/>
                    <a:pt x="135" y="381"/>
                  </a:cubicBezTo>
                  <a:lnTo>
                    <a:pt x="4" y="249"/>
                  </a:lnTo>
                  <a:close/>
                  <a:moveTo>
                    <a:pt x="320" y="196"/>
                  </a:moveTo>
                  <a:cubicBezTo>
                    <a:pt x="325" y="200"/>
                    <a:pt x="332" y="200"/>
                    <a:pt x="336" y="196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5" y="147"/>
                    <a:pt x="385" y="140"/>
                    <a:pt x="381" y="135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5" y="0"/>
                    <a:pt x="238" y="0"/>
                    <a:pt x="234" y="4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5" y="53"/>
                    <a:pt x="185" y="60"/>
                    <a:pt x="189" y="64"/>
                  </a:cubicBezTo>
                  <a:lnTo>
                    <a:pt x="32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724400" y="2144713"/>
              <a:ext cx="315913" cy="315913"/>
            </a:xfrm>
            <a:custGeom>
              <a:avLst/>
              <a:gdLst>
                <a:gd name="T0" fmla="*/ 406 w 411"/>
                <a:gd name="T1" fmla="*/ 359 h 411"/>
                <a:gd name="T2" fmla="*/ 223 w 411"/>
                <a:gd name="T3" fmla="*/ 175 h 411"/>
                <a:gd name="T4" fmla="*/ 207 w 411"/>
                <a:gd name="T5" fmla="*/ 175 h 411"/>
                <a:gd name="T6" fmla="*/ 205 w 411"/>
                <a:gd name="T7" fmla="*/ 177 h 411"/>
                <a:gd name="T8" fmla="*/ 172 w 411"/>
                <a:gd name="T9" fmla="*/ 144 h 411"/>
                <a:gd name="T10" fmla="*/ 202 w 411"/>
                <a:gd name="T11" fmla="*/ 114 h 411"/>
                <a:gd name="T12" fmla="*/ 202 w 411"/>
                <a:gd name="T13" fmla="*/ 98 h 411"/>
                <a:gd name="T14" fmla="*/ 108 w 411"/>
                <a:gd name="T15" fmla="*/ 4 h 411"/>
                <a:gd name="T16" fmla="*/ 93 w 411"/>
                <a:gd name="T17" fmla="*/ 4 h 411"/>
                <a:gd name="T18" fmla="*/ 4 w 411"/>
                <a:gd name="T19" fmla="*/ 93 h 411"/>
                <a:gd name="T20" fmla="*/ 4 w 411"/>
                <a:gd name="T21" fmla="*/ 108 h 411"/>
                <a:gd name="T22" fmla="*/ 98 w 411"/>
                <a:gd name="T23" fmla="*/ 203 h 411"/>
                <a:gd name="T24" fmla="*/ 114 w 411"/>
                <a:gd name="T25" fmla="*/ 203 h 411"/>
                <a:gd name="T26" fmla="*/ 144 w 411"/>
                <a:gd name="T27" fmla="*/ 172 h 411"/>
                <a:gd name="T28" fmla="*/ 177 w 411"/>
                <a:gd name="T29" fmla="*/ 205 h 411"/>
                <a:gd name="T30" fmla="*/ 175 w 411"/>
                <a:gd name="T31" fmla="*/ 207 h 411"/>
                <a:gd name="T32" fmla="*/ 175 w 411"/>
                <a:gd name="T33" fmla="*/ 223 h 411"/>
                <a:gd name="T34" fmla="*/ 359 w 411"/>
                <a:gd name="T35" fmla="*/ 406 h 411"/>
                <a:gd name="T36" fmla="*/ 374 w 411"/>
                <a:gd name="T37" fmla="*/ 406 h 411"/>
                <a:gd name="T38" fmla="*/ 406 w 411"/>
                <a:gd name="T39" fmla="*/ 374 h 411"/>
                <a:gd name="T40" fmla="*/ 406 w 411"/>
                <a:gd name="T41" fmla="*/ 35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411">
                  <a:moveTo>
                    <a:pt x="406" y="359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19" y="171"/>
                    <a:pt x="212" y="171"/>
                    <a:pt x="207" y="175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7" y="109"/>
                    <a:pt x="207" y="102"/>
                    <a:pt x="202" y="9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4" y="0"/>
                    <a:pt x="97" y="0"/>
                    <a:pt x="93" y="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97"/>
                    <a:pt x="0" y="104"/>
                    <a:pt x="4" y="108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102" y="207"/>
                    <a:pt x="109" y="207"/>
                    <a:pt x="114" y="203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1" y="212"/>
                    <a:pt x="171" y="219"/>
                    <a:pt x="175" y="223"/>
                  </a:cubicBezTo>
                  <a:cubicBezTo>
                    <a:pt x="359" y="406"/>
                    <a:pt x="359" y="406"/>
                    <a:pt x="359" y="406"/>
                  </a:cubicBezTo>
                  <a:cubicBezTo>
                    <a:pt x="363" y="411"/>
                    <a:pt x="370" y="411"/>
                    <a:pt x="374" y="406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11" y="370"/>
                    <a:pt x="411" y="363"/>
                    <a:pt x="406" y="3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92638" y="2468563"/>
              <a:ext cx="244475" cy="44450"/>
            </a:xfrm>
            <a:custGeom>
              <a:avLst/>
              <a:gdLst>
                <a:gd name="T0" fmla="*/ 306 w 318"/>
                <a:gd name="T1" fmla="*/ 0 h 57"/>
                <a:gd name="T2" fmla="*/ 12 w 318"/>
                <a:gd name="T3" fmla="*/ 0 h 57"/>
                <a:gd name="T4" fmla="*/ 0 w 318"/>
                <a:gd name="T5" fmla="*/ 12 h 57"/>
                <a:gd name="T6" fmla="*/ 0 w 318"/>
                <a:gd name="T7" fmla="*/ 45 h 57"/>
                <a:gd name="T8" fmla="*/ 12 w 318"/>
                <a:gd name="T9" fmla="*/ 57 h 57"/>
                <a:gd name="T10" fmla="*/ 306 w 318"/>
                <a:gd name="T11" fmla="*/ 57 h 57"/>
                <a:gd name="T12" fmla="*/ 318 w 318"/>
                <a:gd name="T13" fmla="*/ 45 h 57"/>
                <a:gd name="T14" fmla="*/ 318 w 318"/>
                <a:gd name="T15" fmla="*/ 12 h 57"/>
                <a:gd name="T16" fmla="*/ 306 w 31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7">
                  <a:moveTo>
                    <a:pt x="30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5" y="57"/>
                    <a:pt x="12" y="57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13" y="57"/>
                    <a:pt x="318" y="52"/>
                    <a:pt x="318" y="45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6"/>
                    <a:pt x="313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78790" y="1850660"/>
            <a:ext cx="457200" cy="396875"/>
            <a:chOff x="4587875" y="2944813"/>
            <a:chExt cx="457200" cy="396875"/>
          </a:xfrm>
          <a:solidFill>
            <a:srgbClr val="DAB96E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30718" y="1826847"/>
            <a:ext cx="306388" cy="444500"/>
            <a:chOff x="3814763" y="2921000"/>
            <a:chExt cx="306388" cy="444500"/>
          </a:xfrm>
          <a:solidFill>
            <a:srgbClr val="DAB96E"/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8550" y="1909397"/>
            <a:ext cx="461963" cy="279400"/>
            <a:chOff x="2039938" y="3003550"/>
            <a:chExt cx="461963" cy="279400"/>
          </a:xfrm>
          <a:solidFill>
            <a:srgbClr val="DAB96E"/>
          </a:solidFill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039938" y="3003550"/>
              <a:ext cx="461963" cy="279400"/>
            </a:xfrm>
            <a:custGeom>
              <a:avLst/>
              <a:gdLst>
                <a:gd name="T0" fmla="*/ 602 w 602"/>
                <a:gd name="T1" fmla="*/ 21 h 364"/>
                <a:gd name="T2" fmla="*/ 602 w 602"/>
                <a:gd name="T3" fmla="*/ 343 h 364"/>
                <a:gd name="T4" fmla="*/ 581 w 602"/>
                <a:gd name="T5" fmla="*/ 364 h 364"/>
                <a:gd name="T6" fmla="*/ 21 w 602"/>
                <a:gd name="T7" fmla="*/ 364 h 364"/>
                <a:gd name="T8" fmla="*/ 0 w 602"/>
                <a:gd name="T9" fmla="*/ 343 h 364"/>
                <a:gd name="T10" fmla="*/ 0 w 602"/>
                <a:gd name="T11" fmla="*/ 21 h 364"/>
                <a:gd name="T12" fmla="*/ 21 w 602"/>
                <a:gd name="T13" fmla="*/ 0 h 364"/>
                <a:gd name="T14" fmla="*/ 581 w 602"/>
                <a:gd name="T15" fmla="*/ 0 h 364"/>
                <a:gd name="T16" fmla="*/ 602 w 602"/>
                <a:gd name="T17" fmla="*/ 21 h 364"/>
                <a:gd name="T18" fmla="*/ 559 w 602"/>
                <a:gd name="T19" fmla="*/ 43 h 364"/>
                <a:gd name="T20" fmla="*/ 43 w 602"/>
                <a:gd name="T21" fmla="*/ 43 h 364"/>
                <a:gd name="T22" fmla="*/ 43 w 602"/>
                <a:gd name="T23" fmla="*/ 321 h 364"/>
                <a:gd name="T24" fmla="*/ 559 w 602"/>
                <a:gd name="T25" fmla="*/ 321 h 364"/>
                <a:gd name="T26" fmla="*/ 559 w 602"/>
                <a:gd name="T27" fmla="*/ 4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364">
                  <a:moveTo>
                    <a:pt x="602" y="21"/>
                  </a:moveTo>
                  <a:cubicBezTo>
                    <a:pt x="602" y="343"/>
                    <a:pt x="602" y="343"/>
                    <a:pt x="602" y="343"/>
                  </a:cubicBezTo>
                  <a:cubicBezTo>
                    <a:pt x="602" y="355"/>
                    <a:pt x="592" y="364"/>
                    <a:pt x="581" y="364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10" y="364"/>
                    <a:pt x="0" y="355"/>
                    <a:pt x="0" y="3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92" y="0"/>
                    <a:pt x="602" y="9"/>
                    <a:pt x="602" y="21"/>
                  </a:cubicBezTo>
                  <a:close/>
                  <a:moveTo>
                    <a:pt x="559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321"/>
                    <a:pt x="43" y="321"/>
                    <a:pt x="43" y="321"/>
                  </a:cubicBezTo>
                  <a:cubicBezTo>
                    <a:pt x="559" y="321"/>
                    <a:pt x="559" y="321"/>
                    <a:pt x="559" y="321"/>
                  </a:cubicBezTo>
                  <a:lnTo>
                    <a:pt x="55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241550" y="3087688"/>
              <a:ext cx="60325" cy="111125"/>
            </a:xfrm>
            <a:custGeom>
              <a:avLst/>
              <a:gdLst>
                <a:gd name="T0" fmla="*/ 34 w 78"/>
                <a:gd name="T1" fmla="*/ 107 h 144"/>
                <a:gd name="T2" fmla="*/ 5 w 78"/>
                <a:gd name="T3" fmla="*/ 99 h 144"/>
                <a:gd name="T4" fmla="*/ 0 w 78"/>
                <a:gd name="T5" fmla="*/ 120 h 144"/>
                <a:gd name="T6" fmla="*/ 30 w 78"/>
                <a:gd name="T7" fmla="*/ 127 h 144"/>
                <a:gd name="T8" fmla="*/ 30 w 78"/>
                <a:gd name="T9" fmla="*/ 144 h 144"/>
                <a:gd name="T10" fmla="*/ 47 w 78"/>
                <a:gd name="T11" fmla="*/ 144 h 144"/>
                <a:gd name="T12" fmla="*/ 47 w 78"/>
                <a:gd name="T13" fmla="*/ 126 h 144"/>
                <a:gd name="T14" fmla="*/ 78 w 78"/>
                <a:gd name="T15" fmla="*/ 93 h 144"/>
                <a:gd name="T16" fmla="*/ 49 w 78"/>
                <a:gd name="T17" fmla="*/ 60 h 144"/>
                <a:gd name="T18" fmla="*/ 28 w 78"/>
                <a:gd name="T19" fmla="*/ 45 h 144"/>
                <a:gd name="T20" fmla="*/ 43 w 78"/>
                <a:gd name="T21" fmla="*/ 35 h 144"/>
                <a:gd name="T22" fmla="*/ 68 w 78"/>
                <a:gd name="T23" fmla="*/ 41 h 144"/>
                <a:gd name="T24" fmla="*/ 74 w 78"/>
                <a:gd name="T25" fmla="*/ 21 h 144"/>
                <a:gd name="T26" fmla="*/ 48 w 78"/>
                <a:gd name="T27" fmla="*/ 16 h 144"/>
                <a:gd name="T28" fmla="*/ 48 w 78"/>
                <a:gd name="T29" fmla="*/ 0 h 144"/>
                <a:gd name="T30" fmla="*/ 31 w 78"/>
                <a:gd name="T31" fmla="*/ 0 h 144"/>
                <a:gd name="T32" fmla="*/ 31 w 78"/>
                <a:gd name="T33" fmla="*/ 17 h 144"/>
                <a:gd name="T34" fmla="*/ 1 w 78"/>
                <a:gd name="T35" fmla="*/ 48 h 144"/>
                <a:gd name="T36" fmla="*/ 32 w 78"/>
                <a:gd name="T37" fmla="*/ 80 h 144"/>
                <a:gd name="T38" fmla="*/ 51 w 78"/>
                <a:gd name="T39" fmla="*/ 96 h 144"/>
                <a:gd name="T40" fmla="*/ 34 w 78"/>
                <a:gd name="T41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44">
                  <a:moveTo>
                    <a:pt x="34" y="107"/>
                  </a:moveTo>
                  <a:cubicBezTo>
                    <a:pt x="23" y="107"/>
                    <a:pt x="12" y="103"/>
                    <a:pt x="5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" y="123"/>
                    <a:pt x="18" y="127"/>
                    <a:pt x="30" y="127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67" y="122"/>
                    <a:pt x="78" y="109"/>
                    <a:pt x="78" y="93"/>
                  </a:cubicBezTo>
                  <a:cubicBezTo>
                    <a:pt x="78" y="77"/>
                    <a:pt x="70" y="68"/>
                    <a:pt x="49" y="60"/>
                  </a:cubicBezTo>
                  <a:cubicBezTo>
                    <a:pt x="34" y="55"/>
                    <a:pt x="28" y="51"/>
                    <a:pt x="28" y="45"/>
                  </a:cubicBezTo>
                  <a:cubicBezTo>
                    <a:pt x="28" y="40"/>
                    <a:pt x="31" y="35"/>
                    <a:pt x="43" y="35"/>
                  </a:cubicBezTo>
                  <a:cubicBezTo>
                    <a:pt x="56" y="35"/>
                    <a:pt x="64" y="39"/>
                    <a:pt x="68" y="4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7" y="19"/>
                    <a:pt x="59" y="16"/>
                    <a:pt x="48" y="1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12" y="20"/>
                    <a:pt x="1" y="33"/>
                    <a:pt x="1" y="48"/>
                  </a:cubicBezTo>
                  <a:cubicBezTo>
                    <a:pt x="1" y="65"/>
                    <a:pt x="14" y="74"/>
                    <a:pt x="32" y="80"/>
                  </a:cubicBezTo>
                  <a:cubicBezTo>
                    <a:pt x="46" y="85"/>
                    <a:pt x="51" y="89"/>
                    <a:pt x="51" y="96"/>
                  </a:cubicBezTo>
                  <a:cubicBezTo>
                    <a:pt x="51" y="103"/>
                    <a:pt x="44" y="107"/>
                    <a:pt x="3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084388" y="3048000"/>
              <a:ext cx="373063" cy="190500"/>
            </a:xfrm>
            <a:custGeom>
              <a:avLst/>
              <a:gdLst>
                <a:gd name="T0" fmla="*/ 484 w 486"/>
                <a:gd name="T1" fmla="*/ 35 h 248"/>
                <a:gd name="T2" fmla="*/ 478 w 486"/>
                <a:gd name="T3" fmla="*/ 34 h 248"/>
                <a:gd name="T4" fmla="*/ 475 w 486"/>
                <a:gd name="T5" fmla="*/ 34 h 248"/>
                <a:gd name="T6" fmla="*/ 449 w 486"/>
                <a:gd name="T7" fmla="*/ 8 h 248"/>
                <a:gd name="T8" fmla="*/ 449 w 486"/>
                <a:gd name="T9" fmla="*/ 7 h 248"/>
                <a:gd name="T10" fmla="*/ 448 w 486"/>
                <a:gd name="T11" fmla="*/ 2 h 248"/>
                <a:gd name="T12" fmla="*/ 443 w 486"/>
                <a:gd name="T13" fmla="*/ 0 h 248"/>
                <a:gd name="T14" fmla="*/ 43 w 486"/>
                <a:gd name="T15" fmla="*/ 0 h 248"/>
                <a:gd name="T16" fmla="*/ 38 w 486"/>
                <a:gd name="T17" fmla="*/ 2 h 248"/>
                <a:gd name="T18" fmla="*/ 37 w 486"/>
                <a:gd name="T19" fmla="*/ 7 h 248"/>
                <a:gd name="T20" fmla="*/ 37 w 486"/>
                <a:gd name="T21" fmla="*/ 8 h 248"/>
                <a:gd name="T22" fmla="*/ 11 w 486"/>
                <a:gd name="T23" fmla="*/ 34 h 248"/>
                <a:gd name="T24" fmla="*/ 7 w 486"/>
                <a:gd name="T25" fmla="*/ 34 h 248"/>
                <a:gd name="T26" fmla="*/ 2 w 486"/>
                <a:gd name="T27" fmla="*/ 35 h 248"/>
                <a:gd name="T28" fmla="*/ 0 w 486"/>
                <a:gd name="T29" fmla="*/ 40 h 248"/>
                <a:gd name="T30" fmla="*/ 0 w 486"/>
                <a:gd name="T31" fmla="*/ 208 h 248"/>
                <a:gd name="T32" fmla="*/ 2 w 486"/>
                <a:gd name="T33" fmla="*/ 213 h 248"/>
                <a:gd name="T34" fmla="*/ 8 w 486"/>
                <a:gd name="T35" fmla="*/ 214 h 248"/>
                <a:gd name="T36" fmla="*/ 11 w 486"/>
                <a:gd name="T37" fmla="*/ 214 h 248"/>
                <a:gd name="T38" fmla="*/ 37 w 486"/>
                <a:gd name="T39" fmla="*/ 240 h 248"/>
                <a:gd name="T40" fmla="*/ 37 w 486"/>
                <a:gd name="T41" fmla="*/ 241 h 248"/>
                <a:gd name="T42" fmla="*/ 38 w 486"/>
                <a:gd name="T43" fmla="*/ 246 h 248"/>
                <a:gd name="T44" fmla="*/ 43 w 486"/>
                <a:gd name="T45" fmla="*/ 248 h 248"/>
                <a:gd name="T46" fmla="*/ 443 w 486"/>
                <a:gd name="T47" fmla="*/ 248 h 248"/>
                <a:gd name="T48" fmla="*/ 448 w 486"/>
                <a:gd name="T49" fmla="*/ 246 h 248"/>
                <a:gd name="T50" fmla="*/ 449 w 486"/>
                <a:gd name="T51" fmla="*/ 241 h 248"/>
                <a:gd name="T52" fmla="*/ 449 w 486"/>
                <a:gd name="T53" fmla="*/ 240 h 248"/>
                <a:gd name="T54" fmla="*/ 475 w 486"/>
                <a:gd name="T55" fmla="*/ 214 h 248"/>
                <a:gd name="T56" fmla="*/ 479 w 486"/>
                <a:gd name="T57" fmla="*/ 214 h 248"/>
                <a:gd name="T58" fmla="*/ 484 w 486"/>
                <a:gd name="T59" fmla="*/ 213 h 248"/>
                <a:gd name="T60" fmla="*/ 486 w 486"/>
                <a:gd name="T61" fmla="*/ 208 h 248"/>
                <a:gd name="T62" fmla="*/ 486 w 486"/>
                <a:gd name="T63" fmla="*/ 40 h 248"/>
                <a:gd name="T64" fmla="*/ 484 w 486"/>
                <a:gd name="T65" fmla="*/ 35 h 248"/>
                <a:gd name="T66" fmla="*/ 91 w 486"/>
                <a:gd name="T67" fmla="*/ 163 h 248"/>
                <a:gd name="T68" fmla="*/ 52 w 486"/>
                <a:gd name="T69" fmla="*/ 124 h 248"/>
                <a:gd name="T70" fmla="*/ 91 w 486"/>
                <a:gd name="T71" fmla="*/ 85 h 248"/>
                <a:gd name="T72" fmla="*/ 130 w 486"/>
                <a:gd name="T73" fmla="*/ 124 h 248"/>
                <a:gd name="T74" fmla="*/ 91 w 486"/>
                <a:gd name="T75" fmla="*/ 163 h 248"/>
                <a:gd name="T76" fmla="*/ 243 w 486"/>
                <a:gd name="T77" fmla="*/ 217 h 248"/>
                <a:gd name="T78" fmla="*/ 150 w 486"/>
                <a:gd name="T79" fmla="*/ 124 h 248"/>
                <a:gd name="T80" fmla="*/ 243 w 486"/>
                <a:gd name="T81" fmla="*/ 31 h 248"/>
                <a:gd name="T82" fmla="*/ 336 w 486"/>
                <a:gd name="T83" fmla="*/ 124 h 248"/>
                <a:gd name="T84" fmla="*/ 243 w 486"/>
                <a:gd name="T85" fmla="*/ 217 h 248"/>
                <a:gd name="T86" fmla="*/ 395 w 486"/>
                <a:gd name="T87" fmla="*/ 163 h 248"/>
                <a:gd name="T88" fmla="*/ 356 w 486"/>
                <a:gd name="T89" fmla="*/ 124 h 248"/>
                <a:gd name="T90" fmla="*/ 395 w 486"/>
                <a:gd name="T91" fmla="*/ 85 h 248"/>
                <a:gd name="T92" fmla="*/ 434 w 486"/>
                <a:gd name="T93" fmla="*/ 124 h 248"/>
                <a:gd name="T94" fmla="*/ 395 w 486"/>
                <a:gd name="T95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248">
                  <a:moveTo>
                    <a:pt x="484" y="35"/>
                  </a:moveTo>
                  <a:cubicBezTo>
                    <a:pt x="482" y="34"/>
                    <a:pt x="480" y="34"/>
                    <a:pt x="478" y="34"/>
                  </a:cubicBezTo>
                  <a:cubicBezTo>
                    <a:pt x="477" y="34"/>
                    <a:pt x="476" y="34"/>
                    <a:pt x="475" y="34"/>
                  </a:cubicBezTo>
                  <a:cubicBezTo>
                    <a:pt x="461" y="34"/>
                    <a:pt x="449" y="23"/>
                    <a:pt x="449" y="8"/>
                  </a:cubicBezTo>
                  <a:cubicBezTo>
                    <a:pt x="449" y="8"/>
                    <a:pt x="449" y="7"/>
                    <a:pt x="449" y="7"/>
                  </a:cubicBezTo>
                  <a:cubicBezTo>
                    <a:pt x="450" y="5"/>
                    <a:pt x="449" y="3"/>
                    <a:pt x="448" y="2"/>
                  </a:cubicBezTo>
                  <a:cubicBezTo>
                    <a:pt x="446" y="0"/>
                    <a:pt x="445" y="0"/>
                    <a:pt x="4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0"/>
                    <a:pt x="38" y="2"/>
                  </a:cubicBezTo>
                  <a:cubicBezTo>
                    <a:pt x="37" y="3"/>
                    <a:pt x="36" y="5"/>
                    <a:pt x="37" y="7"/>
                  </a:cubicBezTo>
                  <a:cubicBezTo>
                    <a:pt x="37" y="7"/>
                    <a:pt x="37" y="8"/>
                    <a:pt x="37" y="8"/>
                  </a:cubicBezTo>
                  <a:cubicBezTo>
                    <a:pt x="37" y="23"/>
                    <a:pt x="25" y="34"/>
                    <a:pt x="11" y="34"/>
                  </a:cubicBezTo>
                  <a:cubicBezTo>
                    <a:pt x="10" y="34"/>
                    <a:pt x="9" y="34"/>
                    <a:pt x="7" y="34"/>
                  </a:cubicBezTo>
                  <a:cubicBezTo>
                    <a:pt x="6" y="34"/>
                    <a:pt x="4" y="34"/>
                    <a:pt x="2" y="35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1" y="211"/>
                    <a:pt x="2" y="213"/>
                  </a:cubicBezTo>
                  <a:cubicBezTo>
                    <a:pt x="4" y="214"/>
                    <a:pt x="6" y="214"/>
                    <a:pt x="8" y="214"/>
                  </a:cubicBezTo>
                  <a:cubicBezTo>
                    <a:pt x="9" y="214"/>
                    <a:pt x="10" y="214"/>
                    <a:pt x="11" y="214"/>
                  </a:cubicBezTo>
                  <a:cubicBezTo>
                    <a:pt x="25" y="214"/>
                    <a:pt x="37" y="225"/>
                    <a:pt x="37" y="240"/>
                  </a:cubicBezTo>
                  <a:cubicBezTo>
                    <a:pt x="37" y="240"/>
                    <a:pt x="37" y="241"/>
                    <a:pt x="37" y="241"/>
                  </a:cubicBezTo>
                  <a:cubicBezTo>
                    <a:pt x="36" y="243"/>
                    <a:pt x="37" y="245"/>
                    <a:pt x="38" y="246"/>
                  </a:cubicBezTo>
                  <a:cubicBezTo>
                    <a:pt x="40" y="248"/>
                    <a:pt x="41" y="248"/>
                    <a:pt x="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8"/>
                    <a:pt x="446" y="248"/>
                    <a:pt x="448" y="246"/>
                  </a:cubicBezTo>
                  <a:cubicBezTo>
                    <a:pt x="449" y="245"/>
                    <a:pt x="450" y="243"/>
                    <a:pt x="449" y="241"/>
                  </a:cubicBezTo>
                  <a:cubicBezTo>
                    <a:pt x="449" y="241"/>
                    <a:pt x="449" y="240"/>
                    <a:pt x="449" y="240"/>
                  </a:cubicBezTo>
                  <a:cubicBezTo>
                    <a:pt x="449" y="225"/>
                    <a:pt x="461" y="214"/>
                    <a:pt x="475" y="214"/>
                  </a:cubicBezTo>
                  <a:cubicBezTo>
                    <a:pt x="476" y="214"/>
                    <a:pt x="477" y="214"/>
                    <a:pt x="479" y="214"/>
                  </a:cubicBezTo>
                  <a:cubicBezTo>
                    <a:pt x="480" y="215"/>
                    <a:pt x="482" y="214"/>
                    <a:pt x="484" y="213"/>
                  </a:cubicBezTo>
                  <a:cubicBezTo>
                    <a:pt x="485" y="211"/>
                    <a:pt x="486" y="210"/>
                    <a:pt x="486" y="208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6" y="38"/>
                    <a:pt x="485" y="37"/>
                    <a:pt x="484" y="35"/>
                  </a:cubicBezTo>
                  <a:close/>
                  <a:moveTo>
                    <a:pt x="91" y="163"/>
                  </a:moveTo>
                  <a:cubicBezTo>
                    <a:pt x="70" y="163"/>
                    <a:pt x="52" y="145"/>
                    <a:pt x="52" y="124"/>
                  </a:cubicBezTo>
                  <a:cubicBezTo>
                    <a:pt x="52" y="103"/>
                    <a:pt x="70" y="85"/>
                    <a:pt x="91" y="85"/>
                  </a:cubicBezTo>
                  <a:cubicBezTo>
                    <a:pt x="112" y="85"/>
                    <a:pt x="130" y="103"/>
                    <a:pt x="130" y="124"/>
                  </a:cubicBezTo>
                  <a:cubicBezTo>
                    <a:pt x="130" y="145"/>
                    <a:pt x="112" y="163"/>
                    <a:pt x="91" y="163"/>
                  </a:cubicBezTo>
                  <a:close/>
                  <a:moveTo>
                    <a:pt x="243" y="217"/>
                  </a:moveTo>
                  <a:cubicBezTo>
                    <a:pt x="192" y="217"/>
                    <a:pt x="150" y="176"/>
                    <a:pt x="150" y="124"/>
                  </a:cubicBezTo>
                  <a:cubicBezTo>
                    <a:pt x="150" y="73"/>
                    <a:pt x="192" y="31"/>
                    <a:pt x="243" y="31"/>
                  </a:cubicBezTo>
                  <a:cubicBezTo>
                    <a:pt x="294" y="31"/>
                    <a:pt x="336" y="73"/>
                    <a:pt x="336" y="124"/>
                  </a:cubicBezTo>
                  <a:cubicBezTo>
                    <a:pt x="336" y="176"/>
                    <a:pt x="294" y="217"/>
                    <a:pt x="243" y="217"/>
                  </a:cubicBezTo>
                  <a:close/>
                  <a:moveTo>
                    <a:pt x="395" y="163"/>
                  </a:moveTo>
                  <a:cubicBezTo>
                    <a:pt x="374" y="163"/>
                    <a:pt x="356" y="145"/>
                    <a:pt x="356" y="124"/>
                  </a:cubicBezTo>
                  <a:cubicBezTo>
                    <a:pt x="356" y="103"/>
                    <a:pt x="374" y="85"/>
                    <a:pt x="395" y="85"/>
                  </a:cubicBezTo>
                  <a:cubicBezTo>
                    <a:pt x="416" y="85"/>
                    <a:pt x="434" y="103"/>
                    <a:pt x="434" y="124"/>
                  </a:cubicBezTo>
                  <a:cubicBezTo>
                    <a:pt x="434" y="145"/>
                    <a:pt x="416" y="163"/>
                    <a:pt x="39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350798" y="2605417"/>
            <a:ext cx="420688" cy="354013"/>
            <a:chOff x="4605338" y="3814763"/>
            <a:chExt cx="420688" cy="354013"/>
          </a:xfrm>
          <a:solidFill>
            <a:srgbClr val="DAB96E"/>
          </a:solidFill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630718" y="2578429"/>
            <a:ext cx="357188" cy="407988"/>
            <a:chOff x="3789363" y="3787775"/>
            <a:chExt cx="357188" cy="407988"/>
          </a:xfrm>
          <a:solidFill>
            <a:srgbClr val="DAB96E"/>
          </a:solidFill>
        </p:grpSpPr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68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870628" y="2572079"/>
            <a:ext cx="400050" cy="420688"/>
            <a:chOff x="2919413" y="3781425"/>
            <a:chExt cx="400050" cy="420688"/>
          </a:xfrm>
          <a:solidFill>
            <a:srgbClr val="DAB96E"/>
          </a:solidFill>
        </p:grpSpPr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214618" y="2576842"/>
            <a:ext cx="407988" cy="411162"/>
            <a:chOff x="2066925" y="3786188"/>
            <a:chExt cx="407988" cy="411162"/>
          </a:xfrm>
          <a:solidFill>
            <a:srgbClr val="DAB96E"/>
          </a:solidFill>
        </p:grpSpPr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2179638" y="3892550"/>
              <a:ext cx="182563" cy="184150"/>
            </a:xfrm>
            <a:custGeom>
              <a:avLst/>
              <a:gdLst>
                <a:gd name="T0" fmla="*/ 119 w 239"/>
                <a:gd name="T1" fmla="*/ 0 h 239"/>
                <a:gd name="T2" fmla="*/ 239 w 239"/>
                <a:gd name="T3" fmla="*/ 119 h 239"/>
                <a:gd name="T4" fmla="*/ 120 w 239"/>
                <a:gd name="T5" fmla="*/ 239 h 239"/>
                <a:gd name="T6" fmla="*/ 0 w 239"/>
                <a:gd name="T7" fmla="*/ 120 h 239"/>
                <a:gd name="T8" fmla="*/ 119 w 239"/>
                <a:gd name="T9" fmla="*/ 0 h 239"/>
                <a:gd name="T10" fmla="*/ 137 w 239"/>
                <a:gd name="T11" fmla="*/ 48 h 239"/>
                <a:gd name="T12" fmla="*/ 137 w 239"/>
                <a:gd name="T13" fmla="*/ 36 h 239"/>
                <a:gd name="T14" fmla="*/ 111 w 239"/>
                <a:gd name="T15" fmla="*/ 36 h 239"/>
                <a:gd name="T16" fmla="*/ 111 w 239"/>
                <a:gd name="T17" fmla="*/ 48 h 239"/>
                <a:gd name="T18" fmla="*/ 84 w 239"/>
                <a:gd name="T19" fmla="*/ 63 h 239"/>
                <a:gd name="T20" fmla="*/ 75 w 239"/>
                <a:gd name="T21" fmla="*/ 86 h 239"/>
                <a:gd name="T22" fmla="*/ 81 w 239"/>
                <a:gd name="T23" fmla="*/ 110 h 239"/>
                <a:gd name="T24" fmla="*/ 100 w 239"/>
                <a:gd name="T25" fmla="*/ 124 h 239"/>
                <a:gd name="T26" fmla="*/ 106 w 239"/>
                <a:gd name="T27" fmla="*/ 127 h 239"/>
                <a:gd name="T28" fmla="*/ 111 w 239"/>
                <a:gd name="T29" fmla="*/ 129 h 239"/>
                <a:gd name="T30" fmla="*/ 111 w 239"/>
                <a:gd name="T31" fmla="*/ 167 h 239"/>
                <a:gd name="T32" fmla="*/ 101 w 239"/>
                <a:gd name="T33" fmla="*/ 159 h 239"/>
                <a:gd name="T34" fmla="*/ 98 w 239"/>
                <a:gd name="T35" fmla="*/ 145 h 239"/>
                <a:gd name="T36" fmla="*/ 72 w 239"/>
                <a:gd name="T37" fmla="*/ 145 h 239"/>
                <a:gd name="T38" fmla="*/ 81 w 239"/>
                <a:gd name="T39" fmla="*/ 174 h 239"/>
                <a:gd name="T40" fmla="*/ 111 w 239"/>
                <a:gd name="T41" fmla="*/ 193 h 239"/>
                <a:gd name="T42" fmla="*/ 111 w 239"/>
                <a:gd name="T43" fmla="*/ 206 h 239"/>
                <a:gd name="T44" fmla="*/ 137 w 239"/>
                <a:gd name="T45" fmla="*/ 206 h 239"/>
                <a:gd name="T46" fmla="*/ 137 w 239"/>
                <a:gd name="T47" fmla="*/ 193 h 239"/>
                <a:gd name="T48" fmla="*/ 165 w 239"/>
                <a:gd name="T49" fmla="*/ 180 h 239"/>
                <a:gd name="T50" fmla="*/ 176 w 239"/>
                <a:gd name="T51" fmla="*/ 155 h 239"/>
                <a:gd name="T52" fmla="*/ 171 w 239"/>
                <a:gd name="T53" fmla="*/ 132 h 239"/>
                <a:gd name="T54" fmla="*/ 152 w 239"/>
                <a:gd name="T55" fmla="*/ 117 h 239"/>
                <a:gd name="T56" fmla="*/ 144 w 239"/>
                <a:gd name="T57" fmla="*/ 113 h 239"/>
                <a:gd name="T58" fmla="*/ 137 w 239"/>
                <a:gd name="T59" fmla="*/ 111 h 239"/>
                <a:gd name="T60" fmla="*/ 137 w 239"/>
                <a:gd name="T61" fmla="*/ 72 h 239"/>
                <a:gd name="T62" fmla="*/ 145 w 239"/>
                <a:gd name="T63" fmla="*/ 81 h 239"/>
                <a:gd name="T64" fmla="*/ 147 w 239"/>
                <a:gd name="T65" fmla="*/ 92 h 239"/>
                <a:gd name="T66" fmla="*/ 171 w 239"/>
                <a:gd name="T67" fmla="*/ 92 h 239"/>
                <a:gd name="T68" fmla="*/ 164 w 239"/>
                <a:gd name="T69" fmla="*/ 68 h 239"/>
                <a:gd name="T70" fmla="*/ 137 w 239"/>
                <a:gd name="T71" fmla="*/ 48 h 239"/>
                <a:gd name="T72" fmla="*/ 137 w 239"/>
                <a:gd name="T73" fmla="*/ 168 h 239"/>
                <a:gd name="T74" fmla="*/ 146 w 239"/>
                <a:gd name="T75" fmla="*/ 163 h 239"/>
                <a:gd name="T76" fmla="*/ 150 w 239"/>
                <a:gd name="T77" fmla="*/ 155 h 239"/>
                <a:gd name="T78" fmla="*/ 148 w 239"/>
                <a:gd name="T79" fmla="*/ 144 h 239"/>
                <a:gd name="T80" fmla="*/ 139 w 239"/>
                <a:gd name="T81" fmla="*/ 137 h 239"/>
                <a:gd name="T82" fmla="*/ 138 w 239"/>
                <a:gd name="T83" fmla="*/ 137 h 239"/>
                <a:gd name="T84" fmla="*/ 137 w 239"/>
                <a:gd name="T85" fmla="*/ 136 h 239"/>
                <a:gd name="T86" fmla="*/ 137 w 239"/>
                <a:gd name="T87" fmla="*/ 168 h 239"/>
                <a:gd name="T88" fmla="*/ 102 w 239"/>
                <a:gd name="T89" fmla="*/ 78 h 239"/>
                <a:gd name="T90" fmla="*/ 99 w 239"/>
                <a:gd name="T91" fmla="*/ 88 h 239"/>
                <a:gd name="T92" fmla="*/ 103 w 239"/>
                <a:gd name="T93" fmla="*/ 97 h 239"/>
                <a:gd name="T94" fmla="*/ 111 w 239"/>
                <a:gd name="T95" fmla="*/ 104 h 239"/>
                <a:gd name="T96" fmla="*/ 111 w 239"/>
                <a:gd name="T97" fmla="*/ 71 h 239"/>
                <a:gd name="T98" fmla="*/ 102 w 239"/>
                <a:gd name="T99" fmla="*/ 7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185" y="0"/>
                    <a:pt x="239" y="53"/>
                    <a:pt x="239" y="119"/>
                  </a:cubicBezTo>
                  <a:cubicBezTo>
                    <a:pt x="239" y="185"/>
                    <a:pt x="186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37" y="48"/>
                  </a:moveTo>
                  <a:cubicBezTo>
                    <a:pt x="137" y="36"/>
                    <a:pt x="137" y="36"/>
                    <a:pt x="137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99" y="51"/>
                    <a:pt x="90" y="56"/>
                    <a:pt x="84" y="63"/>
                  </a:cubicBezTo>
                  <a:cubicBezTo>
                    <a:pt x="78" y="71"/>
                    <a:pt x="75" y="78"/>
                    <a:pt x="75" y="86"/>
                  </a:cubicBezTo>
                  <a:cubicBezTo>
                    <a:pt x="74" y="95"/>
                    <a:pt x="76" y="103"/>
                    <a:pt x="81" y="110"/>
                  </a:cubicBezTo>
                  <a:cubicBezTo>
                    <a:pt x="85" y="116"/>
                    <a:pt x="92" y="121"/>
                    <a:pt x="100" y="124"/>
                  </a:cubicBezTo>
                  <a:cubicBezTo>
                    <a:pt x="102" y="125"/>
                    <a:pt x="104" y="126"/>
                    <a:pt x="106" y="127"/>
                  </a:cubicBezTo>
                  <a:cubicBezTo>
                    <a:pt x="108" y="127"/>
                    <a:pt x="109" y="128"/>
                    <a:pt x="111" y="129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07" y="166"/>
                    <a:pt x="104" y="163"/>
                    <a:pt x="101" y="159"/>
                  </a:cubicBezTo>
                  <a:cubicBezTo>
                    <a:pt x="99" y="156"/>
                    <a:pt x="98" y="151"/>
                    <a:pt x="98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54"/>
                    <a:pt x="75" y="164"/>
                    <a:pt x="81" y="174"/>
                  </a:cubicBezTo>
                  <a:cubicBezTo>
                    <a:pt x="87" y="184"/>
                    <a:pt x="97" y="190"/>
                    <a:pt x="111" y="193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49" y="191"/>
                    <a:pt x="158" y="187"/>
                    <a:pt x="165" y="180"/>
                  </a:cubicBezTo>
                  <a:cubicBezTo>
                    <a:pt x="171" y="173"/>
                    <a:pt x="175" y="165"/>
                    <a:pt x="176" y="155"/>
                  </a:cubicBezTo>
                  <a:cubicBezTo>
                    <a:pt x="177" y="146"/>
                    <a:pt x="175" y="139"/>
                    <a:pt x="171" y="132"/>
                  </a:cubicBezTo>
                  <a:cubicBezTo>
                    <a:pt x="166" y="125"/>
                    <a:pt x="160" y="120"/>
                    <a:pt x="152" y="117"/>
                  </a:cubicBezTo>
                  <a:cubicBezTo>
                    <a:pt x="149" y="115"/>
                    <a:pt x="147" y="114"/>
                    <a:pt x="144" y="113"/>
                  </a:cubicBezTo>
                  <a:cubicBezTo>
                    <a:pt x="142" y="112"/>
                    <a:pt x="139" y="112"/>
                    <a:pt x="137" y="111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4"/>
                    <a:pt x="143" y="77"/>
                    <a:pt x="145" y="81"/>
                  </a:cubicBezTo>
                  <a:cubicBezTo>
                    <a:pt x="146" y="84"/>
                    <a:pt x="147" y="88"/>
                    <a:pt x="147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1" y="86"/>
                    <a:pt x="169" y="78"/>
                    <a:pt x="164" y="68"/>
                  </a:cubicBezTo>
                  <a:cubicBezTo>
                    <a:pt x="159" y="58"/>
                    <a:pt x="150" y="51"/>
                    <a:pt x="137" y="48"/>
                  </a:cubicBezTo>
                  <a:close/>
                  <a:moveTo>
                    <a:pt x="137" y="168"/>
                  </a:moveTo>
                  <a:cubicBezTo>
                    <a:pt x="141" y="167"/>
                    <a:pt x="144" y="165"/>
                    <a:pt x="146" y="163"/>
                  </a:cubicBezTo>
                  <a:cubicBezTo>
                    <a:pt x="148" y="161"/>
                    <a:pt x="149" y="158"/>
                    <a:pt x="150" y="155"/>
                  </a:cubicBezTo>
                  <a:cubicBezTo>
                    <a:pt x="150" y="151"/>
                    <a:pt x="150" y="147"/>
                    <a:pt x="148" y="144"/>
                  </a:cubicBezTo>
                  <a:cubicBezTo>
                    <a:pt x="146" y="141"/>
                    <a:pt x="143" y="139"/>
                    <a:pt x="139" y="137"/>
                  </a:cubicBezTo>
                  <a:cubicBezTo>
                    <a:pt x="139" y="137"/>
                    <a:pt x="138" y="137"/>
                    <a:pt x="138" y="137"/>
                  </a:cubicBezTo>
                  <a:cubicBezTo>
                    <a:pt x="138" y="136"/>
                    <a:pt x="137" y="136"/>
                    <a:pt x="137" y="136"/>
                  </a:cubicBezTo>
                  <a:lnTo>
                    <a:pt x="137" y="168"/>
                  </a:lnTo>
                  <a:close/>
                  <a:moveTo>
                    <a:pt x="102" y="78"/>
                  </a:moveTo>
                  <a:cubicBezTo>
                    <a:pt x="100" y="81"/>
                    <a:pt x="99" y="84"/>
                    <a:pt x="99" y="88"/>
                  </a:cubicBezTo>
                  <a:cubicBezTo>
                    <a:pt x="99" y="92"/>
                    <a:pt x="100" y="95"/>
                    <a:pt x="103" y="97"/>
                  </a:cubicBezTo>
                  <a:cubicBezTo>
                    <a:pt x="105" y="100"/>
                    <a:pt x="108" y="102"/>
                    <a:pt x="111" y="104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7" y="73"/>
                    <a:pt x="104" y="76"/>
                    <a:pt x="10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2066925" y="3786188"/>
              <a:ext cx="404813" cy="190500"/>
            </a:xfrm>
            <a:custGeom>
              <a:avLst/>
              <a:gdLst>
                <a:gd name="T0" fmla="*/ 54 w 525"/>
                <a:gd name="T1" fmla="*/ 248 h 248"/>
                <a:gd name="T2" fmla="*/ 0 w 525"/>
                <a:gd name="T3" fmla="*/ 241 h 248"/>
                <a:gd name="T4" fmla="*/ 265 w 525"/>
                <a:gd name="T5" fmla="*/ 0 h 248"/>
                <a:gd name="T6" fmla="*/ 483 w 525"/>
                <a:gd name="T7" fmla="*/ 114 h 248"/>
                <a:gd name="T8" fmla="*/ 514 w 525"/>
                <a:gd name="T9" fmla="*/ 93 h 248"/>
                <a:gd name="T10" fmla="*/ 525 w 525"/>
                <a:gd name="T11" fmla="*/ 99 h 248"/>
                <a:gd name="T12" fmla="*/ 525 w 525"/>
                <a:gd name="T13" fmla="*/ 214 h 248"/>
                <a:gd name="T14" fmla="*/ 511 w 525"/>
                <a:gd name="T15" fmla="*/ 224 h 248"/>
                <a:gd name="T16" fmla="*/ 403 w 525"/>
                <a:gd name="T17" fmla="*/ 184 h 248"/>
                <a:gd name="T18" fmla="*/ 401 w 525"/>
                <a:gd name="T19" fmla="*/ 172 h 248"/>
                <a:gd name="T20" fmla="*/ 438 w 525"/>
                <a:gd name="T21" fmla="*/ 145 h 248"/>
                <a:gd name="T22" fmla="*/ 265 w 525"/>
                <a:gd name="T23" fmla="*/ 55 h 248"/>
                <a:gd name="T24" fmla="*/ 54 w 525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54" y="248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3" y="106"/>
                    <a:pt x="127" y="0"/>
                    <a:pt x="265" y="0"/>
                  </a:cubicBezTo>
                  <a:cubicBezTo>
                    <a:pt x="355" y="1"/>
                    <a:pt x="435" y="46"/>
                    <a:pt x="483" y="114"/>
                  </a:cubicBezTo>
                  <a:cubicBezTo>
                    <a:pt x="514" y="93"/>
                    <a:pt x="514" y="93"/>
                    <a:pt x="514" y="93"/>
                  </a:cubicBezTo>
                  <a:cubicBezTo>
                    <a:pt x="520" y="89"/>
                    <a:pt x="525" y="92"/>
                    <a:pt x="525" y="99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22"/>
                    <a:pt x="519" y="226"/>
                    <a:pt x="511" y="224"/>
                  </a:cubicBezTo>
                  <a:cubicBezTo>
                    <a:pt x="403" y="184"/>
                    <a:pt x="403" y="184"/>
                    <a:pt x="403" y="184"/>
                  </a:cubicBezTo>
                  <a:cubicBezTo>
                    <a:pt x="396" y="181"/>
                    <a:pt x="395" y="176"/>
                    <a:pt x="401" y="172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00" y="91"/>
                    <a:pt x="337" y="55"/>
                    <a:pt x="265" y="55"/>
                  </a:cubicBezTo>
                  <a:cubicBezTo>
                    <a:pt x="155" y="55"/>
                    <a:pt x="64" y="139"/>
                    <a:pt x="54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2071688" y="4006850"/>
              <a:ext cx="403225" cy="190500"/>
            </a:xfrm>
            <a:custGeom>
              <a:avLst/>
              <a:gdLst>
                <a:gd name="T0" fmla="*/ 471 w 525"/>
                <a:gd name="T1" fmla="*/ 0 h 248"/>
                <a:gd name="T2" fmla="*/ 260 w 525"/>
                <a:gd name="T3" fmla="*/ 193 h 248"/>
                <a:gd name="T4" fmla="*/ 87 w 525"/>
                <a:gd name="T5" fmla="*/ 103 h 248"/>
                <a:gd name="T6" fmla="*/ 124 w 525"/>
                <a:gd name="T7" fmla="*/ 76 h 248"/>
                <a:gd name="T8" fmla="*/ 122 w 525"/>
                <a:gd name="T9" fmla="*/ 64 h 248"/>
                <a:gd name="T10" fmla="*/ 14 w 525"/>
                <a:gd name="T11" fmla="*/ 24 h 248"/>
                <a:gd name="T12" fmla="*/ 0 w 525"/>
                <a:gd name="T13" fmla="*/ 34 h 248"/>
                <a:gd name="T14" fmla="*/ 0 w 525"/>
                <a:gd name="T15" fmla="*/ 148 h 248"/>
                <a:gd name="T16" fmla="*/ 11 w 525"/>
                <a:gd name="T17" fmla="*/ 155 h 248"/>
                <a:gd name="T18" fmla="*/ 42 w 525"/>
                <a:gd name="T19" fmla="*/ 134 h 248"/>
                <a:gd name="T20" fmla="*/ 260 w 525"/>
                <a:gd name="T21" fmla="*/ 248 h 248"/>
                <a:gd name="T22" fmla="*/ 525 w 525"/>
                <a:gd name="T23" fmla="*/ 7 h 248"/>
                <a:gd name="T24" fmla="*/ 471 w 525"/>
                <a:gd name="T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471" y="0"/>
                  </a:moveTo>
                  <a:cubicBezTo>
                    <a:pt x="462" y="108"/>
                    <a:pt x="371" y="193"/>
                    <a:pt x="260" y="193"/>
                  </a:cubicBezTo>
                  <a:cubicBezTo>
                    <a:pt x="188" y="193"/>
                    <a:pt x="125" y="157"/>
                    <a:pt x="87" y="10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30" y="72"/>
                    <a:pt x="129" y="67"/>
                    <a:pt x="122" y="6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6" y="22"/>
                    <a:pt x="0" y="26"/>
                    <a:pt x="0" y="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5" y="159"/>
                    <a:pt x="11" y="15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90" y="202"/>
                    <a:pt x="170" y="247"/>
                    <a:pt x="260" y="248"/>
                  </a:cubicBezTo>
                  <a:cubicBezTo>
                    <a:pt x="398" y="248"/>
                    <a:pt x="512" y="142"/>
                    <a:pt x="525" y="7"/>
                  </a:cubicBezTo>
                  <a:lnTo>
                    <a:pt x="4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399164" y="2559379"/>
            <a:ext cx="446088" cy="446088"/>
            <a:chOff x="1200150" y="3768725"/>
            <a:chExt cx="446088" cy="446088"/>
          </a:xfrm>
          <a:solidFill>
            <a:srgbClr val="DAB96E"/>
          </a:solidFill>
        </p:grpSpPr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766622" y="3335021"/>
            <a:ext cx="574676" cy="304801"/>
            <a:chOff x="2832100" y="4686300"/>
            <a:chExt cx="574676" cy="304801"/>
          </a:xfrm>
          <a:solidFill>
            <a:srgbClr val="DAB96E"/>
          </a:solidFill>
        </p:grpSpPr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3051175" y="4686300"/>
              <a:ext cx="325438" cy="263525"/>
            </a:xfrm>
            <a:custGeom>
              <a:avLst/>
              <a:gdLst>
                <a:gd name="T0" fmla="*/ 380 w 424"/>
                <a:gd name="T1" fmla="*/ 73 h 342"/>
                <a:gd name="T2" fmla="*/ 341 w 424"/>
                <a:gd name="T3" fmla="*/ 96 h 342"/>
                <a:gd name="T4" fmla="*/ 324 w 424"/>
                <a:gd name="T5" fmla="*/ 134 h 342"/>
                <a:gd name="T6" fmla="*/ 308 w 424"/>
                <a:gd name="T7" fmla="*/ 214 h 342"/>
                <a:gd name="T8" fmla="*/ 256 w 424"/>
                <a:gd name="T9" fmla="*/ 183 h 342"/>
                <a:gd name="T10" fmla="*/ 172 w 424"/>
                <a:gd name="T11" fmla="*/ 174 h 342"/>
                <a:gd name="T12" fmla="*/ 147 w 424"/>
                <a:gd name="T13" fmla="*/ 202 h 342"/>
                <a:gd name="T14" fmla="*/ 76 w 424"/>
                <a:gd name="T15" fmla="*/ 297 h 342"/>
                <a:gd name="T16" fmla="*/ 13 w 424"/>
                <a:gd name="T17" fmla="*/ 166 h 342"/>
                <a:gd name="T18" fmla="*/ 67 w 424"/>
                <a:gd name="T19" fmla="*/ 83 h 342"/>
                <a:gd name="T20" fmla="*/ 119 w 424"/>
                <a:gd name="T21" fmla="*/ 63 h 342"/>
                <a:gd name="T22" fmla="*/ 180 w 424"/>
                <a:gd name="T23" fmla="*/ 54 h 342"/>
                <a:gd name="T24" fmla="*/ 239 w 424"/>
                <a:gd name="T25" fmla="*/ 21 h 342"/>
                <a:gd name="T26" fmla="*/ 319 w 424"/>
                <a:gd name="T27" fmla="*/ 31 h 342"/>
                <a:gd name="T28" fmla="*/ 97 w 424"/>
                <a:gd name="T29" fmla="*/ 83 h 342"/>
                <a:gd name="T30" fmla="*/ 129 w 424"/>
                <a:gd name="T31" fmla="*/ 242 h 342"/>
                <a:gd name="T32" fmla="*/ 78 w 424"/>
                <a:gd name="T33" fmla="*/ 115 h 342"/>
                <a:gd name="T34" fmla="*/ 70 w 424"/>
                <a:gd name="T35" fmla="*/ 146 h 342"/>
                <a:gd name="T36" fmla="*/ 121 w 424"/>
                <a:gd name="T37" fmla="*/ 113 h 342"/>
                <a:gd name="T38" fmla="*/ 35 w 424"/>
                <a:gd name="T39" fmla="*/ 140 h 342"/>
                <a:gd name="T40" fmla="*/ 78 w 424"/>
                <a:gd name="T41" fmla="*/ 88 h 342"/>
                <a:gd name="T42" fmla="*/ 169 w 424"/>
                <a:gd name="T43" fmla="*/ 284 h 342"/>
                <a:gd name="T44" fmla="*/ 316 w 424"/>
                <a:gd name="T45" fmla="*/ 236 h 342"/>
                <a:gd name="T46" fmla="*/ 411 w 424"/>
                <a:gd name="T47" fmla="*/ 267 h 342"/>
                <a:gd name="T48" fmla="*/ 416 w 424"/>
                <a:gd name="T49" fmla="*/ 271 h 342"/>
                <a:gd name="T50" fmla="*/ 51 w 424"/>
                <a:gd name="T51" fmla="*/ 98 h 342"/>
                <a:gd name="T52" fmla="*/ 349 w 424"/>
                <a:gd name="T53" fmla="*/ 151 h 342"/>
                <a:gd name="T54" fmla="*/ 28 w 424"/>
                <a:gd name="T55" fmla="*/ 91 h 342"/>
                <a:gd name="T56" fmla="*/ 339 w 424"/>
                <a:gd name="T57" fmla="*/ 190 h 342"/>
                <a:gd name="T58" fmla="*/ 243 w 424"/>
                <a:gd name="T59" fmla="*/ 225 h 342"/>
                <a:gd name="T60" fmla="*/ 338 w 424"/>
                <a:gd name="T61" fmla="*/ 180 h 342"/>
                <a:gd name="T62" fmla="*/ 412 w 424"/>
                <a:gd name="T63" fmla="*/ 258 h 342"/>
                <a:gd name="T64" fmla="*/ 366 w 424"/>
                <a:gd name="T65" fmla="*/ 250 h 342"/>
                <a:gd name="T66" fmla="*/ 353 w 424"/>
                <a:gd name="T67" fmla="*/ 264 h 342"/>
                <a:gd name="T68" fmla="*/ 338 w 424"/>
                <a:gd name="T69" fmla="*/ 269 h 342"/>
                <a:gd name="T70" fmla="*/ 287 w 424"/>
                <a:gd name="T71" fmla="*/ 240 h 342"/>
                <a:gd name="T72" fmla="*/ 376 w 424"/>
                <a:gd name="T73" fmla="*/ 261 h 342"/>
                <a:gd name="T74" fmla="*/ 369 w 424"/>
                <a:gd name="T75" fmla="*/ 262 h 342"/>
                <a:gd name="T76" fmla="*/ 356 w 424"/>
                <a:gd name="T77" fmla="*/ 264 h 342"/>
                <a:gd name="T78" fmla="*/ 417 w 424"/>
                <a:gd name="T79" fmla="*/ 248 h 342"/>
                <a:gd name="T80" fmla="*/ 366 w 424"/>
                <a:gd name="T81" fmla="*/ 247 h 342"/>
                <a:gd name="T82" fmla="*/ 344 w 424"/>
                <a:gd name="T83" fmla="*/ 173 h 342"/>
                <a:gd name="T84" fmla="*/ 422 w 424"/>
                <a:gd name="T85" fmla="*/ 273 h 342"/>
                <a:gd name="T86" fmla="*/ 341 w 424"/>
                <a:gd name="T87" fmla="*/ 227 h 342"/>
                <a:gd name="T88" fmla="*/ 347 w 424"/>
                <a:gd name="T89" fmla="*/ 207 h 342"/>
                <a:gd name="T90" fmla="*/ 364 w 424"/>
                <a:gd name="T91" fmla="*/ 241 h 342"/>
                <a:gd name="T92" fmla="*/ 346 w 424"/>
                <a:gd name="T93" fmla="*/ 243 h 342"/>
                <a:gd name="T94" fmla="*/ 417 w 424"/>
                <a:gd name="T95" fmla="*/ 265 h 342"/>
                <a:gd name="T96" fmla="*/ 361 w 424"/>
                <a:gd name="T97" fmla="*/ 264 h 342"/>
                <a:gd name="T98" fmla="*/ 308 w 424"/>
                <a:gd name="T99" fmla="*/ 233 h 342"/>
                <a:gd name="T100" fmla="*/ 380 w 424"/>
                <a:gd name="T101" fmla="*/ 246 h 342"/>
                <a:gd name="T102" fmla="*/ 67 w 424"/>
                <a:gd name="T103" fmla="*/ 231 h 342"/>
                <a:gd name="T104" fmla="*/ 421 w 424"/>
                <a:gd name="T105" fmla="*/ 267 h 342"/>
                <a:gd name="T106" fmla="*/ 80 w 424"/>
                <a:gd name="T107" fmla="*/ 89 h 342"/>
                <a:gd name="T108" fmla="*/ 103 w 424"/>
                <a:gd name="T109" fmla="*/ 143 h 342"/>
                <a:gd name="T110" fmla="*/ 56 w 424"/>
                <a:gd name="T111" fmla="*/ 130 h 342"/>
                <a:gd name="T112" fmla="*/ 103 w 424"/>
                <a:gd name="T113" fmla="*/ 137 h 342"/>
                <a:gd name="T114" fmla="*/ 376 w 424"/>
                <a:gd name="T115" fmla="*/ 107 h 342"/>
                <a:gd name="T116" fmla="*/ 162 w 424"/>
                <a:gd name="T117" fmla="*/ 24 h 342"/>
                <a:gd name="T118" fmla="*/ 150 w 424"/>
                <a:gd name="T119" fmla="*/ 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42">
                  <a:moveTo>
                    <a:pt x="319" y="133"/>
                  </a:moveTo>
                  <a:cubicBezTo>
                    <a:pt x="319" y="133"/>
                    <a:pt x="319" y="133"/>
                    <a:pt x="319" y="133"/>
                  </a:cubicBezTo>
                  <a:close/>
                  <a:moveTo>
                    <a:pt x="66" y="105"/>
                  </a:moveTo>
                  <a:cubicBezTo>
                    <a:pt x="66" y="105"/>
                    <a:pt x="66" y="105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7"/>
                    <a:pt x="80" y="207"/>
                  </a:cubicBezTo>
                  <a:close/>
                  <a:moveTo>
                    <a:pt x="412" y="39"/>
                  </a:moveTo>
                  <a:cubicBezTo>
                    <a:pt x="412" y="39"/>
                    <a:pt x="413" y="43"/>
                    <a:pt x="414" y="43"/>
                  </a:cubicBezTo>
                  <a:cubicBezTo>
                    <a:pt x="411" y="46"/>
                    <a:pt x="404" y="47"/>
                    <a:pt x="401" y="44"/>
                  </a:cubicBezTo>
                  <a:cubicBezTo>
                    <a:pt x="399" y="41"/>
                    <a:pt x="396" y="44"/>
                    <a:pt x="393" y="45"/>
                  </a:cubicBezTo>
                  <a:cubicBezTo>
                    <a:pt x="390" y="43"/>
                    <a:pt x="392" y="47"/>
                    <a:pt x="389" y="43"/>
                  </a:cubicBezTo>
                  <a:cubicBezTo>
                    <a:pt x="388" y="43"/>
                    <a:pt x="391" y="47"/>
                    <a:pt x="391" y="48"/>
                  </a:cubicBezTo>
                  <a:cubicBezTo>
                    <a:pt x="390" y="50"/>
                    <a:pt x="389" y="52"/>
                    <a:pt x="387" y="53"/>
                  </a:cubicBezTo>
                  <a:cubicBezTo>
                    <a:pt x="389" y="53"/>
                    <a:pt x="399" y="60"/>
                    <a:pt x="396" y="62"/>
                  </a:cubicBezTo>
                  <a:cubicBezTo>
                    <a:pt x="396" y="62"/>
                    <a:pt x="391" y="63"/>
                    <a:pt x="391" y="63"/>
                  </a:cubicBezTo>
                  <a:cubicBezTo>
                    <a:pt x="387" y="65"/>
                    <a:pt x="384" y="73"/>
                    <a:pt x="382" y="75"/>
                  </a:cubicBezTo>
                  <a:cubicBezTo>
                    <a:pt x="382" y="74"/>
                    <a:pt x="380" y="74"/>
                    <a:pt x="380" y="73"/>
                  </a:cubicBezTo>
                  <a:cubicBezTo>
                    <a:pt x="379" y="73"/>
                    <a:pt x="375" y="74"/>
                    <a:pt x="375" y="74"/>
                  </a:cubicBezTo>
                  <a:cubicBezTo>
                    <a:pt x="369" y="76"/>
                    <a:pt x="371" y="80"/>
                    <a:pt x="374" y="84"/>
                  </a:cubicBezTo>
                  <a:cubicBezTo>
                    <a:pt x="374" y="85"/>
                    <a:pt x="377" y="86"/>
                    <a:pt x="378" y="87"/>
                  </a:cubicBezTo>
                  <a:cubicBezTo>
                    <a:pt x="377" y="87"/>
                    <a:pt x="374" y="90"/>
                    <a:pt x="377" y="90"/>
                  </a:cubicBezTo>
                  <a:cubicBezTo>
                    <a:pt x="378" y="91"/>
                    <a:pt x="378" y="91"/>
                    <a:pt x="379" y="92"/>
                  </a:cubicBezTo>
                  <a:cubicBezTo>
                    <a:pt x="378" y="92"/>
                    <a:pt x="378" y="103"/>
                    <a:pt x="377" y="103"/>
                  </a:cubicBezTo>
                  <a:cubicBezTo>
                    <a:pt x="373" y="101"/>
                    <a:pt x="369" y="96"/>
                    <a:pt x="366" y="92"/>
                  </a:cubicBezTo>
                  <a:cubicBezTo>
                    <a:pt x="363" y="89"/>
                    <a:pt x="364" y="85"/>
                    <a:pt x="362" y="83"/>
                  </a:cubicBezTo>
                  <a:cubicBezTo>
                    <a:pt x="365" y="81"/>
                    <a:pt x="367" y="65"/>
                    <a:pt x="364" y="66"/>
                  </a:cubicBezTo>
                  <a:cubicBezTo>
                    <a:pt x="365" y="66"/>
                    <a:pt x="363" y="72"/>
                    <a:pt x="362" y="73"/>
                  </a:cubicBezTo>
                  <a:cubicBezTo>
                    <a:pt x="358" y="70"/>
                    <a:pt x="360" y="69"/>
                    <a:pt x="354" y="70"/>
                  </a:cubicBezTo>
                  <a:cubicBezTo>
                    <a:pt x="349" y="71"/>
                    <a:pt x="356" y="78"/>
                    <a:pt x="356" y="78"/>
                  </a:cubicBezTo>
                  <a:cubicBezTo>
                    <a:pt x="354" y="83"/>
                    <a:pt x="342" y="75"/>
                    <a:pt x="339" y="79"/>
                  </a:cubicBezTo>
                  <a:cubicBezTo>
                    <a:pt x="337" y="82"/>
                    <a:pt x="332" y="77"/>
                    <a:pt x="331" y="82"/>
                  </a:cubicBezTo>
                  <a:cubicBezTo>
                    <a:pt x="330" y="85"/>
                    <a:pt x="329" y="89"/>
                    <a:pt x="328" y="92"/>
                  </a:cubicBezTo>
                  <a:cubicBezTo>
                    <a:pt x="328" y="92"/>
                    <a:pt x="335" y="96"/>
                    <a:pt x="336" y="96"/>
                  </a:cubicBezTo>
                  <a:cubicBezTo>
                    <a:pt x="337" y="96"/>
                    <a:pt x="337" y="92"/>
                    <a:pt x="341" y="96"/>
                  </a:cubicBezTo>
                  <a:cubicBezTo>
                    <a:pt x="344" y="98"/>
                    <a:pt x="342" y="96"/>
                    <a:pt x="344" y="96"/>
                  </a:cubicBezTo>
                  <a:cubicBezTo>
                    <a:pt x="344" y="95"/>
                    <a:pt x="344" y="95"/>
                    <a:pt x="343" y="94"/>
                  </a:cubicBezTo>
                  <a:cubicBezTo>
                    <a:pt x="345" y="94"/>
                    <a:pt x="354" y="107"/>
                    <a:pt x="356" y="108"/>
                  </a:cubicBezTo>
                  <a:cubicBezTo>
                    <a:pt x="355" y="108"/>
                    <a:pt x="354" y="109"/>
                    <a:pt x="354" y="109"/>
                  </a:cubicBezTo>
                  <a:cubicBezTo>
                    <a:pt x="353" y="110"/>
                    <a:pt x="358" y="116"/>
                    <a:pt x="359" y="116"/>
                  </a:cubicBezTo>
                  <a:cubicBezTo>
                    <a:pt x="357" y="116"/>
                    <a:pt x="358" y="115"/>
                    <a:pt x="356" y="117"/>
                  </a:cubicBezTo>
                  <a:cubicBezTo>
                    <a:pt x="352" y="116"/>
                    <a:pt x="351" y="104"/>
                    <a:pt x="345" y="102"/>
                  </a:cubicBezTo>
                  <a:cubicBezTo>
                    <a:pt x="346" y="103"/>
                    <a:pt x="348" y="110"/>
                    <a:pt x="349" y="111"/>
                  </a:cubicBezTo>
                  <a:cubicBezTo>
                    <a:pt x="347" y="115"/>
                    <a:pt x="349" y="120"/>
                    <a:pt x="347" y="123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46" y="124"/>
                    <a:pt x="345" y="124"/>
                    <a:pt x="344" y="125"/>
                  </a:cubicBezTo>
                  <a:cubicBezTo>
                    <a:pt x="343" y="125"/>
                    <a:pt x="336" y="125"/>
                    <a:pt x="339" y="129"/>
                  </a:cubicBezTo>
                  <a:cubicBezTo>
                    <a:pt x="340" y="130"/>
                    <a:pt x="338" y="131"/>
                    <a:pt x="337" y="132"/>
                  </a:cubicBezTo>
                  <a:cubicBezTo>
                    <a:pt x="336" y="133"/>
                    <a:pt x="340" y="136"/>
                    <a:pt x="340" y="136"/>
                  </a:cubicBezTo>
                  <a:cubicBezTo>
                    <a:pt x="343" y="138"/>
                    <a:pt x="348" y="150"/>
                    <a:pt x="341" y="147"/>
                  </a:cubicBezTo>
                  <a:cubicBezTo>
                    <a:pt x="343" y="146"/>
                    <a:pt x="330" y="132"/>
                    <a:pt x="330" y="132"/>
                  </a:cubicBezTo>
                  <a:cubicBezTo>
                    <a:pt x="328" y="131"/>
                    <a:pt x="325" y="135"/>
                    <a:pt x="324" y="134"/>
                  </a:cubicBezTo>
                  <a:cubicBezTo>
                    <a:pt x="324" y="132"/>
                    <a:pt x="324" y="132"/>
                    <a:pt x="324" y="130"/>
                  </a:cubicBezTo>
                  <a:cubicBezTo>
                    <a:pt x="321" y="128"/>
                    <a:pt x="317" y="134"/>
                    <a:pt x="318" y="135"/>
                  </a:cubicBezTo>
                  <a:cubicBezTo>
                    <a:pt x="320" y="137"/>
                    <a:pt x="330" y="139"/>
                    <a:pt x="329" y="140"/>
                  </a:cubicBezTo>
                  <a:cubicBezTo>
                    <a:pt x="326" y="140"/>
                    <a:pt x="325" y="142"/>
                    <a:pt x="325" y="145"/>
                  </a:cubicBezTo>
                  <a:cubicBezTo>
                    <a:pt x="329" y="147"/>
                    <a:pt x="332" y="152"/>
                    <a:pt x="334" y="155"/>
                  </a:cubicBezTo>
                  <a:cubicBezTo>
                    <a:pt x="334" y="156"/>
                    <a:pt x="333" y="156"/>
                    <a:pt x="333" y="157"/>
                  </a:cubicBezTo>
                  <a:cubicBezTo>
                    <a:pt x="333" y="158"/>
                    <a:pt x="336" y="158"/>
                    <a:pt x="336" y="158"/>
                  </a:cubicBezTo>
                  <a:cubicBezTo>
                    <a:pt x="336" y="159"/>
                    <a:pt x="334" y="158"/>
                    <a:pt x="336" y="160"/>
                  </a:cubicBezTo>
                  <a:cubicBezTo>
                    <a:pt x="337" y="161"/>
                    <a:pt x="335" y="165"/>
                    <a:pt x="334" y="166"/>
                  </a:cubicBezTo>
                  <a:cubicBezTo>
                    <a:pt x="334" y="166"/>
                    <a:pt x="332" y="173"/>
                    <a:pt x="332" y="173"/>
                  </a:cubicBezTo>
                  <a:cubicBezTo>
                    <a:pt x="329" y="176"/>
                    <a:pt x="324" y="180"/>
                    <a:pt x="320" y="180"/>
                  </a:cubicBezTo>
                  <a:cubicBezTo>
                    <a:pt x="316" y="181"/>
                    <a:pt x="314" y="181"/>
                    <a:pt x="314" y="185"/>
                  </a:cubicBezTo>
                  <a:cubicBezTo>
                    <a:pt x="313" y="185"/>
                    <a:pt x="312" y="185"/>
                    <a:pt x="313" y="185"/>
                  </a:cubicBezTo>
                  <a:cubicBezTo>
                    <a:pt x="311" y="184"/>
                    <a:pt x="312" y="184"/>
                    <a:pt x="311" y="184"/>
                  </a:cubicBezTo>
                  <a:cubicBezTo>
                    <a:pt x="310" y="182"/>
                    <a:pt x="311" y="182"/>
                    <a:pt x="308" y="182"/>
                  </a:cubicBezTo>
                  <a:cubicBezTo>
                    <a:pt x="297" y="188"/>
                    <a:pt x="307" y="192"/>
                    <a:pt x="311" y="198"/>
                  </a:cubicBezTo>
                  <a:cubicBezTo>
                    <a:pt x="319" y="203"/>
                    <a:pt x="311" y="211"/>
                    <a:pt x="308" y="214"/>
                  </a:cubicBezTo>
                  <a:cubicBezTo>
                    <a:pt x="306" y="215"/>
                    <a:pt x="306" y="217"/>
                    <a:pt x="304" y="218"/>
                  </a:cubicBezTo>
                  <a:cubicBezTo>
                    <a:pt x="304" y="217"/>
                    <a:pt x="302" y="213"/>
                    <a:pt x="302" y="212"/>
                  </a:cubicBezTo>
                  <a:cubicBezTo>
                    <a:pt x="301" y="212"/>
                    <a:pt x="302" y="215"/>
                    <a:pt x="301" y="214"/>
                  </a:cubicBezTo>
                  <a:cubicBezTo>
                    <a:pt x="301" y="210"/>
                    <a:pt x="295" y="206"/>
                    <a:pt x="292" y="204"/>
                  </a:cubicBezTo>
                  <a:cubicBezTo>
                    <a:pt x="291" y="205"/>
                    <a:pt x="289" y="210"/>
                    <a:pt x="290" y="212"/>
                  </a:cubicBezTo>
                  <a:cubicBezTo>
                    <a:pt x="289" y="216"/>
                    <a:pt x="296" y="221"/>
                    <a:pt x="296" y="223"/>
                  </a:cubicBezTo>
                  <a:cubicBezTo>
                    <a:pt x="300" y="227"/>
                    <a:pt x="300" y="231"/>
                    <a:pt x="303" y="236"/>
                  </a:cubicBezTo>
                  <a:cubicBezTo>
                    <a:pt x="303" y="236"/>
                    <a:pt x="304" y="239"/>
                    <a:pt x="304" y="239"/>
                  </a:cubicBezTo>
                  <a:cubicBezTo>
                    <a:pt x="291" y="235"/>
                    <a:pt x="297" y="227"/>
                    <a:pt x="289" y="220"/>
                  </a:cubicBezTo>
                  <a:cubicBezTo>
                    <a:pt x="287" y="219"/>
                    <a:pt x="286" y="218"/>
                    <a:pt x="288" y="214"/>
                  </a:cubicBezTo>
                  <a:cubicBezTo>
                    <a:pt x="288" y="214"/>
                    <a:pt x="286" y="207"/>
                    <a:pt x="286" y="206"/>
                  </a:cubicBezTo>
                  <a:cubicBezTo>
                    <a:pt x="286" y="206"/>
                    <a:pt x="286" y="204"/>
                    <a:pt x="286" y="204"/>
                  </a:cubicBezTo>
                  <a:cubicBezTo>
                    <a:pt x="285" y="201"/>
                    <a:pt x="284" y="198"/>
                    <a:pt x="282" y="195"/>
                  </a:cubicBezTo>
                  <a:cubicBezTo>
                    <a:pt x="282" y="194"/>
                    <a:pt x="280" y="196"/>
                    <a:pt x="280" y="196"/>
                  </a:cubicBezTo>
                  <a:cubicBezTo>
                    <a:pt x="276" y="201"/>
                    <a:pt x="275" y="189"/>
                    <a:pt x="273" y="187"/>
                  </a:cubicBezTo>
                  <a:cubicBezTo>
                    <a:pt x="269" y="185"/>
                    <a:pt x="268" y="182"/>
                    <a:pt x="266" y="179"/>
                  </a:cubicBezTo>
                  <a:cubicBezTo>
                    <a:pt x="265" y="180"/>
                    <a:pt x="256" y="181"/>
                    <a:pt x="256" y="183"/>
                  </a:cubicBezTo>
                  <a:cubicBezTo>
                    <a:pt x="258" y="185"/>
                    <a:pt x="248" y="192"/>
                    <a:pt x="246" y="194"/>
                  </a:cubicBezTo>
                  <a:cubicBezTo>
                    <a:pt x="246" y="194"/>
                    <a:pt x="244" y="198"/>
                    <a:pt x="242" y="197"/>
                  </a:cubicBezTo>
                  <a:cubicBezTo>
                    <a:pt x="240" y="198"/>
                    <a:pt x="244" y="206"/>
                    <a:pt x="242" y="208"/>
                  </a:cubicBezTo>
                  <a:cubicBezTo>
                    <a:pt x="240" y="209"/>
                    <a:pt x="240" y="220"/>
                    <a:pt x="236" y="219"/>
                  </a:cubicBezTo>
                  <a:cubicBezTo>
                    <a:pt x="233" y="219"/>
                    <a:pt x="226" y="202"/>
                    <a:pt x="226" y="200"/>
                  </a:cubicBezTo>
                  <a:cubicBezTo>
                    <a:pt x="222" y="196"/>
                    <a:pt x="223" y="187"/>
                    <a:pt x="221" y="182"/>
                  </a:cubicBezTo>
                  <a:cubicBezTo>
                    <a:pt x="221" y="182"/>
                    <a:pt x="216" y="184"/>
                    <a:pt x="216" y="184"/>
                  </a:cubicBezTo>
                  <a:cubicBezTo>
                    <a:pt x="215" y="183"/>
                    <a:pt x="210" y="178"/>
                    <a:pt x="214" y="178"/>
                  </a:cubicBezTo>
                  <a:cubicBezTo>
                    <a:pt x="210" y="177"/>
                    <a:pt x="208" y="174"/>
                    <a:pt x="206" y="171"/>
                  </a:cubicBezTo>
                  <a:cubicBezTo>
                    <a:pt x="206" y="170"/>
                    <a:pt x="195" y="172"/>
                    <a:pt x="195" y="172"/>
                  </a:cubicBezTo>
                  <a:cubicBezTo>
                    <a:pt x="190" y="172"/>
                    <a:pt x="185" y="170"/>
                    <a:pt x="182" y="167"/>
                  </a:cubicBezTo>
                  <a:cubicBezTo>
                    <a:pt x="179" y="166"/>
                    <a:pt x="175" y="169"/>
                    <a:pt x="172" y="166"/>
                  </a:cubicBezTo>
                  <a:cubicBezTo>
                    <a:pt x="168" y="164"/>
                    <a:pt x="168" y="161"/>
                    <a:pt x="165" y="158"/>
                  </a:cubicBezTo>
                  <a:cubicBezTo>
                    <a:pt x="164" y="158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2" y="162"/>
                    <a:pt x="171" y="174"/>
                    <a:pt x="172" y="174"/>
                  </a:cubicBezTo>
                  <a:cubicBezTo>
                    <a:pt x="176" y="175"/>
                    <a:pt x="179" y="170"/>
                    <a:pt x="181" y="168"/>
                  </a:cubicBezTo>
                  <a:cubicBezTo>
                    <a:pt x="184" y="173"/>
                    <a:pt x="183" y="174"/>
                    <a:pt x="189" y="178"/>
                  </a:cubicBezTo>
                  <a:cubicBezTo>
                    <a:pt x="191" y="182"/>
                    <a:pt x="185" y="185"/>
                    <a:pt x="184" y="189"/>
                  </a:cubicBezTo>
                  <a:cubicBezTo>
                    <a:pt x="179" y="194"/>
                    <a:pt x="172" y="199"/>
                    <a:pt x="165" y="202"/>
                  </a:cubicBezTo>
                  <a:cubicBezTo>
                    <a:pt x="165" y="202"/>
                    <a:pt x="165" y="202"/>
                    <a:pt x="164" y="202"/>
                  </a:cubicBezTo>
                  <a:cubicBezTo>
                    <a:pt x="162" y="205"/>
                    <a:pt x="156" y="204"/>
                    <a:pt x="154" y="206"/>
                  </a:cubicBezTo>
                  <a:cubicBezTo>
                    <a:pt x="152" y="206"/>
                    <a:pt x="151" y="206"/>
                    <a:pt x="151" y="204"/>
                  </a:cubicBezTo>
                  <a:cubicBezTo>
                    <a:pt x="148" y="197"/>
                    <a:pt x="149" y="194"/>
                    <a:pt x="144" y="187"/>
                  </a:cubicBezTo>
                  <a:cubicBezTo>
                    <a:pt x="140" y="182"/>
                    <a:pt x="138" y="177"/>
                    <a:pt x="135" y="172"/>
                  </a:cubicBezTo>
                  <a:cubicBezTo>
                    <a:pt x="134" y="171"/>
                    <a:pt x="134" y="170"/>
                    <a:pt x="133" y="169"/>
                  </a:cubicBezTo>
                  <a:cubicBezTo>
                    <a:pt x="133" y="168"/>
                    <a:pt x="129" y="165"/>
                    <a:pt x="127" y="164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7" y="168"/>
                    <a:pt x="132" y="172"/>
                    <a:pt x="131" y="176"/>
                  </a:cubicBezTo>
                  <a:cubicBezTo>
                    <a:pt x="132" y="179"/>
                    <a:pt x="137" y="190"/>
                    <a:pt x="139" y="191"/>
                  </a:cubicBezTo>
                  <a:cubicBezTo>
                    <a:pt x="141" y="193"/>
                    <a:pt x="141" y="196"/>
                    <a:pt x="142" y="198"/>
                  </a:cubicBezTo>
                  <a:cubicBezTo>
                    <a:pt x="142" y="199"/>
                    <a:pt x="146" y="201"/>
                    <a:pt x="147" y="202"/>
                  </a:cubicBezTo>
                  <a:cubicBezTo>
                    <a:pt x="150" y="205"/>
                    <a:pt x="151" y="205"/>
                    <a:pt x="150" y="209"/>
                  </a:cubicBezTo>
                  <a:cubicBezTo>
                    <a:pt x="153" y="209"/>
                    <a:pt x="156" y="214"/>
                    <a:pt x="160" y="211"/>
                  </a:cubicBezTo>
                  <a:cubicBezTo>
                    <a:pt x="162" y="211"/>
                    <a:pt x="170" y="207"/>
                    <a:pt x="171" y="209"/>
                  </a:cubicBezTo>
                  <a:cubicBezTo>
                    <a:pt x="174" y="211"/>
                    <a:pt x="166" y="226"/>
                    <a:pt x="164" y="228"/>
                  </a:cubicBezTo>
                  <a:cubicBezTo>
                    <a:pt x="157" y="234"/>
                    <a:pt x="152" y="243"/>
                    <a:pt x="145" y="24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42" y="263"/>
                    <a:pt x="145" y="282"/>
                    <a:pt x="145" y="281"/>
                  </a:cubicBezTo>
                  <a:cubicBezTo>
                    <a:pt x="146" y="286"/>
                    <a:pt x="142" y="289"/>
                    <a:pt x="138" y="291"/>
                  </a:cubicBezTo>
                  <a:cubicBezTo>
                    <a:pt x="134" y="293"/>
                    <a:pt x="130" y="296"/>
                    <a:pt x="130" y="300"/>
                  </a:cubicBezTo>
                  <a:cubicBezTo>
                    <a:pt x="131" y="302"/>
                    <a:pt x="132" y="307"/>
                    <a:pt x="131" y="310"/>
                  </a:cubicBezTo>
                  <a:cubicBezTo>
                    <a:pt x="129" y="311"/>
                    <a:pt x="126" y="312"/>
                    <a:pt x="124" y="314"/>
                  </a:cubicBezTo>
                  <a:cubicBezTo>
                    <a:pt x="122" y="317"/>
                    <a:pt x="123" y="325"/>
                    <a:pt x="118" y="328"/>
                  </a:cubicBezTo>
                  <a:cubicBezTo>
                    <a:pt x="113" y="334"/>
                    <a:pt x="99" y="342"/>
                    <a:pt x="92" y="338"/>
                  </a:cubicBezTo>
                  <a:cubicBezTo>
                    <a:pt x="90" y="338"/>
                    <a:pt x="89" y="337"/>
                    <a:pt x="89" y="335"/>
                  </a:cubicBezTo>
                  <a:cubicBezTo>
                    <a:pt x="87" y="334"/>
                    <a:pt x="87" y="326"/>
                    <a:pt x="85" y="323"/>
                  </a:cubicBezTo>
                  <a:cubicBezTo>
                    <a:pt x="82" y="319"/>
                    <a:pt x="82" y="316"/>
                    <a:pt x="80" y="311"/>
                  </a:cubicBezTo>
                  <a:cubicBezTo>
                    <a:pt x="79" y="306"/>
                    <a:pt x="79" y="301"/>
                    <a:pt x="76" y="297"/>
                  </a:cubicBezTo>
                  <a:cubicBezTo>
                    <a:pt x="71" y="291"/>
                    <a:pt x="77" y="285"/>
                    <a:pt x="76" y="279"/>
                  </a:cubicBezTo>
                  <a:cubicBezTo>
                    <a:pt x="76" y="276"/>
                    <a:pt x="78" y="276"/>
                    <a:pt x="79" y="272"/>
                  </a:cubicBezTo>
                  <a:cubicBezTo>
                    <a:pt x="78" y="270"/>
                    <a:pt x="77" y="268"/>
                    <a:pt x="77" y="266"/>
                  </a:cubicBezTo>
                  <a:cubicBezTo>
                    <a:pt x="78" y="262"/>
                    <a:pt x="75" y="259"/>
                    <a:pt x="75" y="256"/>
                  </a:cubicBezTo>
                  <a:cubicBezTo>
                    <a:pt x="74" y="256"/>
                    <a:pt x="70" y="250"/>
                    <a:pt x="69" y="249"/>
                  </a:cubicBezTo>
                  <a:cubicBezTo>
                    <a:pt x="67" y="245"/>
                    <a:pt x="68" y="244"/>
                    <a:pt x="68" y="241"/>
                  </a:cubicBezTo>
                  <a:cubicBezTo>
                    <a:pt x="68" y="241"/>
                    <a:pt x="69" y="233"/>
                    <a:pt x="69" y="232"/>
                  </a:cubicBezTo>
                  <a:cubicBezTo>
                    <a:pt x="68" y="232"/>
                    <a:pt x="66" y="229"/>
                    <a:pt x="65" y="229"/>
                  </a:cubicBezTo>
                  <a:cubicBezTo>
                    <a:pt x="60" y="232"/>
                    <a:pt x="60" y="228"/>
                    <a:pt x="58" y="227"/>
                  </a:cubicBezTo>
                  <a:cubicBezTo>
                    <a:pt x="54" y="225"/>
                    <a:pt x="53" y="223"/>
                    <a:pt x="48" y="225"/>
                  </a:cubicBezTo>
                  <a:cubicBezTo>
                    <a:pt x="44" y="229"/>
                    <a:pt x="31" y="229"/>
                    <a:pt x="26" y="230"/>
                  </a:cubicBezTo>
                  <a:cubicBezTo>
                    <a:pt x="23" y="229"/>
                    <a:pt x="14" y="222"/>
                    <a:pt x="13" y="219"/>
                  </a:cubicBezTo>
                  <a:cubicBezTo>
                    <a:pt x="12" y="215"/>
                    <a:pt x="9" y="214"/>
                    <a:pt x="7" y="211"/>
                  </a:cubicBezTo>
                  <a:cubicBezTo>
                    <a:pt x="4" y="207"/>
                    <a:pt x="5" y="204"/>
                    <a:pt x="2" y="200"/>
                  </a:cubicBezTo>
                  <a:cubicBezTo>
                    <a:pt x="6" y="197"/>
                    <a:pt x="7" y="189"/>
                    <a:pt x="6" y="185"/>
                  </a:cubicBezTo>
                  <a:cubicBezTo>
                    <a:pt x="0" y="180"/>
                    <a:pt x="10" y="175"/>
                    <a:pt x="10" y="169"/>
                  </a:cubicBezTo>
                  <a:cubicBezTo>
                    <a:pt x="12" y="168"/>
                    <a:pt x="12" y="167"/>
                    <a:pt x="13" y="166"/>
                  </a:cubicBezTo>
                  <a:cubicBezTo>
                    <a:pt x="14" y="165"/>
                    <a:pt x="15" y="163"/>
                    <a:pt x="17" y="162"/>
                  </a:cubicBezTo>
                  <a:cubicBezTo>
                    <a:pt x="19" y="162"/>
                    <a:pt x="20" y="160"/>
                    <a:pt x="21" y="159"/>
                  </a:cubicBezTo>
                  <a:cubicBezTo>
                    <a:pt x="24" y="156"/>
                    <a:pt x="22" y="152"/>
                    <a:pt x="26" y="149"/>
                  </a:cubicBezTo>
                  <a:cubicBezTo>
                    <a:pt x="28" y="148"/>
                    <a:pt x="32" y="141"/>
                    <a:pt x="33" y="141"/>
                  </a:cubicBezTo>
                  <a:cubicBezTo>
                    <a:pt x="30" y="141"/>
                    <a:pt x="32" y="137"/>
                    <a:pt x="29" y="138"/>
                  </a:cubicBezTo>
                  <a:cubicBezTo>
                    <a:pt x="25" y="139"/>
                    <a:pt x="24" y="134"/>
                    <a:pt x="25" y="132"/>
                  </a:cubicBezTo>
                  <a:cubicBezTo>
                    <a:pt x="27" y="126"/>
                    <a:pt x="25" y="121"/>
                    <a:pt x="31" y="119"/>
                  </a:cubicBezTo>
                  <a:cubicBezTo>
                    <a:pt x="34" y="121"/>
                    <a:pt x="52" y="120"/>
                    <a:pt x="44" y="112"/>
                  </a:cubicBezTo>
                  <a:cubicBezTo>
                    <a:pt x="43" y="110"/>
                    <a:pt x="38" y="109"/>
                    <a:pt x="38" y="108"/>
                  </a:cubicBezTo>
                  <a:cubicBezTo>
                    <a:pt x="38" y="104"/>
                    <a:pt x="39" y="107"/>
                    <a:pt x="41" y="105"/>
                  </a:cubicBezTo>
                  <a:cubicBezTo>
                    <a:pt x="45" y="106"/>
                    <a:pt x="42" y="105"/>
                    <a:pt x="44" y="103"/>
                  </a:cubicBezTo>
                  <a:cubicBezTo>
                    <a:pt x="45" y="102"/>
                    <a:pt x="49" y="103"/>
                    <a:pt x="50" y="102"/>
                  </a:cubicBezTo>
                  <a:cubicBezTo>
                    <a:pt x="52" y="101"/>
                    <a:pt x="52" y="100"/>
                    <a:pt x="53" y="99"/>
                  </a:cubicBezTo>
                  <a:cubicBezTo>
                    <a:pt x="55" y="98"/>
                    <a:pt x="57" y="96"/>
                    <a:pt x="58" y="95"/>
                  </a:cubicBezTo>
                  <a:cubicBezTo>
                    <a:pt x="59" y="95"/>
                    <a:pt x="60" y="95"/>
                    <a:pt x="60" y="95"/>
                  </a:cubicBezTo>
                  <a:cubicBezTo>
                    <a:pt x="58" y="91"/>
                    <a:pt x="69" y="92"/>
                    <a:pt x="67" y="90"/>
                  </a:cubicBezTo>
                  <a:cubicBezTo>
                    <a:pt x="67" y="90"/>
                    <a:pt x="64" y="83"/>
                    <a:pt x="67" y="83"/>
                  </a:cubicBezTo>
                  <a:cubicBezTo>
                    <a:pt x="66" y="80"/>
                    <a:pt x="74" y="86"/>
                    <a:pt x="72" y="86"/>
                  </a:cubicBezTo>
                  <a:cubicBezTo>
                    <a:pt x="78" y="86"/>
                    <a:pt x="72" y="80"/>
                    <a:pt x="71" y="77"/>
                  </a:cubicBezTo>
                  <a:cubicBezTo>
                    <a:pt x="71" y="79"/>
                    <a:pt x="66" y="80"/>
                    <a:pt x="65" y="81"/>
                  </a:cubicBezTo>
                  <a:cubicBezTo>
                    <a:pt x="60" y="81"/>
                    <a:pt x="58" y="74"/>
                    <a:pt x="61" y="70"/>
                  </a:cubicBezTo>
                  <a:cubicBezTo>
                    <a:pt x="66" y="68"/>
                    <a:pt x="77" y="62"/>
                    <a:pt x="79" y="55"/>
                  </a:cubicBezTo>
                  <a:cubicBezTo>
                    <a:pt x="79" y="55"/>
                    <a:pt x="76" y="56"/>
                    <a:pt x="76" y="56"/>
                  </a:cubicBezTo>
                  <a:cubicBezTo>
                    <a:pt x="74" y="54"/>
                    <a:pt x="82" y="54"/>
                    <a:pt x="82" y="54"/>
                  </a:cubicBezTo>
                  <a:cubicBezTo>
                    <a:pt x="83" y="51"/>
                    <a:pt x="85" y="51"/>
                    <a:pt x="87" y="50"/>
                  </a:cubicBezTo>
                  <a:cubicBezTo>
                    <a:pt x="86" y="52"/>
                    <a:pt x="96" y="46"/>
                    <a:pt x="98" y="48"/>
                  </a:cubicBezTo>
                  <a:cubicBezTo>
                    <a:pt x="99" y="48"/>
                    <a:pt x="105" y="50"/>
                    <a:pt x="107" y="50"/>
                  </a:cubicBezTo>
                  <a:cubicBezTo>
                    <a:pt x="107" y="50"/>
                    <a:pt x="106" y="51"/>
                    <a:pt x="106" y="51"/>
                  </a:cubicBezTo>
                  <a:cubicBezTo>
                    <a:pt x="111" y="53"/>
                    <a:pt x="116" y="53"/>
                    <a:pt x="121" y="54"/>
                  </a:cubicBezTo>
                  <a:cubicBezTo>
                    <a:pt x="121" y="55"/>
                    <a:pt x="124" y="55"/>
                    <a:pt x="124" y="56"/>
                  </a:cubicBezTo>
                  <a:cubicBezTo>
                    <a:pt x="125" y="57"/>
                    <a:pt x="126" y="56"/>
                    <a:pt x="127" y="58"/>
                  </a:cubicBezTo>
                  <a:cubicBezTo>
                    <a:pt x="130" y="63"/>
                    <a:pt x="116" y="60"/>
                    <a:pt x="115" y="60"/>
                  </a:cubicBezTo>
                  <a:cubicBezTo>
                    <a:pt x="117" y="61"/>
                    <a:pt x="117" y="66"/>
                    <a:pt x="121" y="65"/>
                  </a:cubicBezTo>
                  <a:cubicBezTo>
                    <a:pt x="120" y="65"/>
                    <a:pt x="119" y="64"/>
                    <a:pt x="119" y="63"/>
                  </a:cubicBezTo>
                  <a:cubicBezTo>
                    <a:pt x="120" y="61"/>
                    <a:pt x="125" y="63"/>
                    <a:pt x="126" y="64"/>
                  </a:cubicBezTo>
                  <a:cubicBezTo>
                    <a:pt x="124" y="60"/>
                    <a:pt x="131" y="59"/>
                    <a:pt x="133" y="60"/>
                  </a:cubicBezTo>
                  <a:cubicBezTo>
                    <a:pt x="132" y="59"/>
                    <a:pt x="133" y="58"/>
                    <a:pt x="133" y="59"/>
                  </a:cubicBezTo>
                  <a:cubicBezTo>
                    <a:pt x="132" y="57"/>
                    <a:pt x="129" y="54"/>
                    <a:pt x="129" y="54"/>
                  </a:cubicBezTo>
                  <a:cubicBezTo>
                    <a:pt x="130" y="52"/>
                    <a:pt x="136" y="54"/>
                    <a:pt x="135" y="57"/>
                  </a:cubicBezTo>
                  <a:cubicBezTo>
                    <a:pt x="137" y="58"/>
                    <a:pt x="140" y="57"/>
                    <a:pt x="141" y="55"/>
                  </a:cubicBezTo>
                  <a:cubicBezTo>
                    <a:pt x="142" y="55"/>
                    <a:pt x="145" y="54"/>
                    <a:pt x="149" y="53"/>
                  </a:cubicBezTo>
                  <a:cubicBezTo>
                    <a:pt x="154" y="52"/>
                    <a:pt x="159" y="51"/>
                    <a:pt x="159" y="51"/>
                  </a:cubicBezTo>
                  <a:cubicBezTo>
                    <a:pt x="159" y="49"/>
                    <a:pt x="153" y="50"/>
                    <a:pt x="154" y="47"/>
                  </a:cubicBezTo>
                  <a:cubicBezTo>
                    <a:pt x="155" y="46"/>
                    <a:pt x="172" y="47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1" y="46"/>
                    <a:pt x="166" y="43"/>
                    <a:pt x="169" y="40"/>
                  </a:cubicBezTo>
                  <a:cubicBezTo>
                    <a:pt x="167" y="40"/>
                    <a:pt x="170" y="35"/>
                    <a:pt x="171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2" y="32"/>
                    <a:pt x="176" y="34"/>
                    <a:pt x="177" y="35"/>
                  </a:cubicBezTo>
                  <a:cubicBezTo>
                    <a:pt x="177" y="36"/>
                    <a:pt x="178" y="39"/>
                    <a:pt x="180" y="42"/>
                  </a:cubicBezTo>
                  <a:cubicBezTo>
                    <a:pt x="183" y="47"/>
                    <a:pt x="186" y="53"/>
                    <a:pt x="180" y="54"/>
                  </a:cubicBezTo>
                  <a:cubicBezTo>
                    <a:pt x="187" y="53"/>
                    <a:pt x="183" y="49"/>
                    <a:pt x="184" y="46"/>
                  </a:cubicBezTo>
                  <a:cubicBezTo>
                    <a:pt x="184" y="46"/>
                    <a:pt x="184" y="46"/>
                    <a:pt x="184" y="45"/>
                  </a:cubicBezTo>
                  <a:cubicBezTo>
                    <a:pt x="184" y="45"/>
                    <a:pt x="175" y="37"/>
                    <a:pt x="180" y="36"/>
                  </a:cubicBezTo>
                  <a:cubicBezTo>
                    <a:pt x="181" y="34"/>
                    <a:pt x="180" y="34"/>
                    <a:pt x="179" y="33"/>
                  </a:cubicBezTo>
                  <a:cubicBezTo>
                    <a:pt x="180" y="32"/>
                    <a:pt x="182" y="34"/>
                    <a:pt x="182" y="34"/>
                  </a:cubicBezTo>
                  <a:cubicBezTo>
                    <a:pt x="184" y="35"/>
                    <a:pt x="182" y="37"/>
                    <a:pt x="184" y="37"/>
                  </a:cubicBezTo>
                  <a:cubicBezTo>
                    <a:pt x="183" y="36"/>
                    <a:pt x="183" y="35"/>
                    <a:pt x="183" y="35"/>
                  </a:cubicBezTo>
                  <a:cubicBezTo>
                    <a:pt x="185" y="33"/>
                    <a:pt x="190" y="32"/>
                    <a:pt x="193" y="33"/>
                  </a:cubicBezTo>
                  <a:cubicBezTo>
                    <a:pt x="191" y="31"/>
                    <a:pt x="185" y="27"/>
                    <a:pt x="193" y="27"/>
                  </a:cubicBezTo>
                  <a:cubicBezTo>
                    <a:pt x="193" y="27"/>
                    <a:pt x="198" y="25"/>
                    <a:pt x="198" y="25"/>
                  </a:cubicBezTo>
                  <a:cubicBezTo>
                    <a:pt x="193" y="21"/>
                    <a:pt x="202" y="17"/>
                    <a:pt x="205" y="16"/>
                  </a:cubicBezTo>
                  <a:cubicBezTo>
                    <a:pt x="208" y="15"/>
                    <a:pt x="214" y="9"/>
                    <a:pt x="217" y="9"/>
                  </a:cubicBezTo>
                  <a:cubicBezTo>
                    <a:pt x="218" y="9"/>
                    <a:pt x="218" y="6"/>
                    <a:pt x="218" y="6"/>
                  </a:cubicBezTo>
                  <a:cubicBezTo>
                    <a:pt x="218" y="6"/>
                    <a:pt x="226" y="0"/>
                    <a:pt x="225" y="5"/>
                  </a:cubicBezTo>
                  <a:cubicBezTo>
                    <a:pt x="225" y="6"/>
                    <a:pt x="233" y="9"/>
                    <a:pt x="234" y="9"/>
                  </a:cubicBezTo>
                  <a:cubicBezTo>
                    <a:pt x="242" y="13"/>
                    <a:pt x="242" y="18"/>
                    <a:pt x="234" y="24"/>
                  </a:cubicBezTo>
                  <a:cubicBezTo>
                    <a:pt x="238" y="24"/>
                    <a:pt x="236" y="21"/>
                    <a:pt x="239" y="21"/>
                  </a:cubicBezTo>
                  <a:cubicBezTo>
                    <a:pt x="241" y="21"/>
                    <a:pt x="239" y="19"/>
                    <a:pt x="242" y="20"/>
                  </a:cubicBezTo>
                  <a:cubicBezTo>
                    <a:pt x="242" y="20"/>
                    <a:pt x="242" y="22"/>
                    <a:pt x="242" y="22"/>
                  </a:cubicBezTo>
                  <a:cubicBezTo>
                    <a:pt x="246" y="20"/>
                    <a:pt x="257" y="24"/>
                    <a:pt x="261" y="22"/>
                  </a:cubicBezTo>
                  <a:cubicBezTo>
                    <a:pt x="265" y="21"/>
                    <a:pt x="263" y="17"/>
                    <a:pt x="267" y="17"/>
                  </a:cubicBezTo>
                  <a:cubicBezTo>
                    <a:pt x="271" y="18"/>
                    <a:pt x="278" y="16"/>
                    <a:pt x="279" y="22"/>
                  </a:cubicBezTo>
                  <a:cubicBezTo>
                    <a:pt x="279" y="23"/>
                    <a:pt x="279" y="28"/>
                    <a:pt x="280" y="29"/>
                  </a:cubicBezTo>
                  <a:cubicBezTo>
                    <a:pt x="280" y="29"/>
                    <a:pt x="280" y="29"/>
                    <a:pt x="281" y="30"/>
                  </a:cubicBezTo>
                  <a:cubicBezTo>
                    <a:pt x="281" y="29"/>
                    <a:pt x="282" y="30"/>
                    <a:pt x="283" y="31"/>
                  </a:cubicBezTo>
                  <a:cubicBezTo>
                    <a:pt x="284" y="30"/>
                    <a:pt x="284" y="29"/>
                    <a:pt x="284" y="27"/>
                  </a:cubicBezTo>
                  <a:cubicBezTo>
                    <a:pt x="285" y="27"/>
                    <a:pt x="285" y="27"/>
                    <a:pt x="286" y="28"/>
                  </a:cubicBezTo>
                  <a:cubicBezTo>
                    <a:pt x="290" y="29"/>
                    <a:pt x="296" y="29"/>
                    <a:pt x="295" y="23"/>
                  </a:cubicBezTo>
                  <a:cubicBezTo>
                    <a:pt x="295" y="22"/>
                    <a:pt x="297" y="22"/>
                    <a:pt x="297" y="22"/>
                  </a:cubicBezTo>
                  <a:cubicBezTo>
                    <a:pt x="297" y="22"/>
                    <a:pt x="297" y="20"/>
                    <a:pt x="297" y="20"/>
                  </a:cubicBezTo>
                  <a:cubicBezTo>
                    <a:pt x="297" y="20"/>
                    <a:pt x="298" y="20"/>
                    <a:pt x="298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307" y="24"/>
                    <a:pt x="309" y="29"/>
                    <a:pt x="316" y="32"/>
                  </a:cubicBezTo>
                  <a:cubicBezTo>
                    <a:pt x="317" y="31"/>
                    <a:pt x="319" y="30"/>
                    <a:pt x="319" y="31"/>
                  </a:cubicBezTo>
                  <a:cubicBezTo>
                    <a:pt x="322" y="28"/>
                    <a:pt x="328" y="30"/>
                    <a:pt x="329" y="31"/>
                  </a:cubicBezTo>
                  <a:cubicBezTo>
                    <a:pt x="330" y="31"/>
                    <a:pt x="331" y="33"/>
                    <a:pt x="331" y="33"/>
                  </a:cubicBezTo>
                  <a:cubicBezTo>
                    <a:pt x="332" y="38"/>
                    <a:pt x="354" y="27"/>
                    <a:pt x="349" y="34"/>
                  </a:cubicBezTo>
                  <a:cubicBezTo>
                    <a:pt x="351" y="34"/>
                    <a:pt x="352" y="35"/>
                    <a:pt x="354" y="36"/>
                  </a:cubicBezTo>
                  <a:cubicBezTo>
                    <a:pt x="354" y="34"/>
                    <a:pt x="349" y="29"/>
                    <a:pt x="351" y="29"/>
                  </a:cubicBezTo>
                  <a:cubicBezTo>
                    <a:pt x="351" y="29"/>
                    <a:pt x="353" y="29"/>
                    <a:pt x="353" y="29"/>
                  </a:cubicBezTo>
                  <a:cubicBezTo>
                    <a:pt x="359" y="28"/>
                    <a:pt x="363" y="27"/>
                    <a:pt x="369" y="28"/>
                  </a:cubicBezTo>
                  <a:cubicBezTo>
                    <a:pt x="376" y="28"/>
                    <a:pt x="381" y="31"/>
                    <a:pt x="388" y="31"/>
                  </a:cubicBezTo>
                  <a:cubicBezTo>
                    <a:pt x="391" y="30"/>
                    <a:pt x="396" y="34"/>
                    <a:pt x="398" y="33"/>
                  </a:cubicBezTo>
                  <a:cubicBezTo>
                    <a:pt x="400" y="31"/>
                    <a:pt x="408" y="30"/>
                    <a:pt x="412" y="31"/>
                  </a:cubicBezTo>
                  <a:cubicBezTo>
                    <a:pt x="413" y="32"/>
                    <a:pt x="414" y="32"/>
                    <a:pt x="414" y="33"/>
                  </a:cubicBezTo>
                  <a:cubicBezTo>
                    <a:pt x="414" y="34"/>
                    <a:pt x="414" y="35"/>
                    <a:pt x="414" y="36"/>
                  </a:cubicBezTo>
                  <a:cubicBezTo>
                    <a:pt x="413" y="38"/>
                    <a:pt x="411" y="36"/>
                    <a:pt x="412" y="39"/>
                  </a:cubicBezTo>
                  <a:close/>
                  <a:moveTo>
                    <a:pt x="72" y="90"/>
                  </a:moveTo>
                  <a:cubicBezTo>
                    <a:pt x="75" y="92"/>
                    <a:pt x="82" y="90"/>
                    <a:pt x="85" y="89"/>
                  </a:cubicBezTo>
                  <a:cubicBezTo>
                    <a:pt x="85" y="89"/>
                    <a:pt x="92" y="89"/>
                    <a:pt x="92" y="89"/>
                  </a:cubicBezTo>
                  <a:cubicBezTo>
                    <a:pt x="94" y="89"/>
                    <a:pt x="90" y="78"/>
                    <a:pt x="97" y="83"/>
                  </a:cubicBezTo>
                  <a:cubicBezTo>
                    <a:pt x="99" y="85"/>
                    <a:pt x="99" y="78"/>
                    <a:pt x="96" y="79"/>
                  </a:cubicBezTo>
                  <a:cubicBezTo>
                    <a:pt x="96" y="74"/>
                    <a:pt x="107" y="79"/>
                    <a:pt x="107" y="76"/>
                  </a:cubicBezTo>
                  <a:cubicBezTo>
                    <a:pt x="101" y="75"/>
                    <a:pt x="94" y="79"/>
                    <a:pt x="91" y="71"/>
                  </a:cubicBezTo>
                  <a:cubicBezTo>
                    <a:pt x="89" y="65"/>
                    <a:pt x="99" y="66"/>
                    <a:pt x="96" y="61"/>
                  </a:cubicBezTo>
                  <a:cubicBezTo>
                    <a:pt x="96" y="62"/>
                    <a:pt x="80" y="71"/>
                    <a:pt x="85" y="74"/>
                  </a:cubicBezTo>
                  <a:cubicBezTo>
                    <a:pt x="91" y="77"/>
                    <a:pt x="81" y="85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7" y="89"/>
                    <a:pt x="76" y="88"/>
                    <a:pt x="75" y="87"/>
                  </a:cubicBezTo>
                  <a:cubicBezTo>
                    <a:pt x="74" y="89"/>
                    <a:pt x="75" y="89"/>
                    <a:pt x="72" y="90"/>
                  </a:cubicBezTo>
                  <a:close/>
                  <a:moveTo>
                    <a:pt x="66" y="105"/>
                  </a:moveTo>
                  <a:cubicBezTo>
                    <a:pt x="65" y="105"/>
                    <a:pt x="65" y="106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9"/>
                    <a:pt x="80" y="210"/>
                  </a:cubicBezTo>
                  <a:cubicBezTo>
                    <a:pt x="81" y="209"/>
                    <a:pt x="82" y="208"/>
                    <a:pt x="80" y="207"/>
                  </a:cubicBezTo>
                  <a:close/>
                  <a:moveTo>
                    <a:pt x="127" y="248"/>
                  </a:moveTo>
                  <a:cubicBezTo>
                    <a:pt x="127" y="245"/>
                    <a:pt x="130" y="244"/>
                    <a:pt x="129" y="242"/>
                  </a:cubicBezTo>
                  <a:cubicBezTo>
                    <a:pt x="124" y="241"/>
                    <a:pt x="121" y="247"/>
                    <a:pt x="127" y="248"/>
                  </a:cubicBezTo>
                  <a:close/>
                  <a:moveTo>
                    <a:pt x="130" y="145"/>
                  </a:moveTo>
                  <a:cubicBezTo>
                    <a:pt x="128" y="136"/>
                    <a:pt x="125" y="145"/>
                    <a:pt x="120" y="140"/>
                  </a:cubicBezTo>
                  <a:cubicBezTo>
                    <a:pt x="118" y="138"/>
                    <a:pt x="114" y="143"/>
                    <a:pt x="111" y="139"/>
                  </a:cubicBezTo>
                  <a:cubicBezTo>
                    <a:pt x="111" y="140"/>
                    <a:pt x="113" y="140"/>
                    <a:pt x="111" y="141"/>
                  </a:cubicBezTo>
                  <a:cubicBezTo>
                    <a:pt x="109" y="140"/>
                    <a:pt x="107" y="134"/>
                    <a:pt x="108" y="133"/>
                  </a:cubicBezTo>
                  <a:cubicBezTo>
                    <a:pt x="107" y="134"/>
                    <a:pt x="106" y="128"/>
                    <a:pt x="106" y="128"/>
                  </a:cubicBezTo>
                  <a:cubicBezTo>
                    <a:pt x="106" y="128"/>
                    <a:pt x="100" y="126"/>
                    <a:pt x="102" y="129"/>
                  </a:cubicBezTo>
                  <a:cubicBezTo>
                    <a:pt x="101" y="131"/>
                    <a:pt x="99" y="128"/>
                    <a:pt x="98" y="129"/>
                  </a:cubicBezTo>
                  <a:cubicBezTo>
                    <a:pt x="98" y="131"/>
                    <a:pt x="100" y="133"/>
                    <a:pt x="103" y="135"/>
                  </a:cubicBezTo>
                  <a:cubicBezTo>
                    <a:pt x="102" y="135"/>
                    <a:pt x="101" y="136"/>
                    <a:pt x="100" y="138"/>
                  </a:cubicBezTo>
                  <a:cubicBezTo>
                    <a:pt x="100" y="138"/>
                    <a:pt x="100" y="139"/>
                    <a:pt x="100" y="139"/>
                  </a:cubicBezTo>
                  <a:cubicBezTo>
                    <a:pt x="96" y="142"/>
                    <a:pt x="92" y="131"/>
                    <a:pt x="91" y="129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8" y="123"/>
                    <a:pt x="87" y="123"/>
                    <a:pt x="82" y="119"/>
                  </a:cubicBezTo>
                  <a:cubicBezTo>
                    <a:pt x="81" y="118"/>
                    <a:pt x="79" y="117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4"/>
                    <a:pt x="78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69" y="115"/>
                    <a:pt x="87" y="128"/>
                    <a:pt x="88" y="130"/>
                  </a:cubicBezTo>
                  <a:cubicBezTo>
                    <a:pt x="81" y="125"/>
                    <a:pt x="88" y="137"/>
                    <a:pt x="83" y="135"/>
                  </a:cubicBezTo>
                  <a:cubicBezTo>
                    <a:pt x="84" y="136"/>
                    <a:pt x="74" y="144"/>
                    <a:pt x="75" y="136"/>
                  </a:cubicBezTo>
                  <a:cubicBezTo>
                    <a:pt x="76" y="131"/>
                    <a:pt x="86" y="139"/>
                    <a:pt x="81" y="129"/>
                  </a:cubicBezTo>
                  <a:cubicBezTo>
                    <a:pt x="80" y="127"/>
                    <a:pt x="67" y="117"/>
                    <a:pt x="66" y="118"/>
                  </a:cubicBezTo>
                  <a:cubicBezTo>
                    <a:pt x="63" y="122"/>
                    <a:pt x="60" y="120"/>
                    <a:pt x="57" y="121"/>
                  </a:cubicBezTo>
                  <a:cubicBezTo>
                    <a:pt x="53" y="121"/>
                    <a:pt x="56" y="125"/>
                    <a:pt x="52" y="126"/>
                  </a:cubicBezTo>
                  <a:cubicBezTo>
                    <a:pt x="47" y="129"/>
                    <a:pt x="49" y="132"/>
                    <a:pt x="45" y="135"/>
                  </a:cubicBezTo>
                  <a:cubicBezTo>
                    <a:pt x="42" y="139"/>
                    <a:pt x="39" y="138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2" y="142"/>
                    <a:pt x="40" y="142"/>
                    <a:pt x="42" y="143"/>
                  </a:cubicBezTo>
                  <a:cubicBezTo>
                    <a:pt x="44" y="138"/>
                    <a:pt x="55" y="138"/>
                    <a:pt x="59" y="138"/>
                  </a:cubicBezTo>
                  <a:cubicBezTo>
                    <a:pt x="63" y="138"/>
                    <a:pt x="69" y="137"/>
                    <a:pt x="72" y="138"/>
                  </a:cubicBezTo>
                  <a:cubicBezTo>
                    <a:pt x="73" y="139"/>
                    <a:pt x="71" y="145"/>
                    <a:pt x="70" y="146"/>
                  </a:cubicBezTo>
                  <a:cubicBezTo>
                    <a:pt x="71" y="149"/>
                    <a:pt x="78" y="150"/>
                    <a:pt x="82" y="151"/>
                  </a:cubicBezTo>
                  <a:cubicBezTo>
                    <a:pt x="84" y="152"/>
                    <a:pt x="87" y="156"/>
                    <a:pt x="91" y="157"/>
                  </a:cubicBezTo>
                  <a:cubicBezTo>
                    <a:pt x="91" y="157"/>
                    <a:pt x="98" y="144"/>
                    <a:pt x="100" y="150"/>
                  </a:cubicBezTo>
                  <a:cubicBezTo>
                    <a:pt x="102" y="154"/>
                    <a:pt x="111" y="153"/>
                    <a:pt x="115" y="155"/>
                  </a:cubicBezTo>
                  <a:cubicBezTo>
                    <a:pt x="115" y="155"/>
                    <a:pt x="116" y="155"/>
                    <a:pt x="118" y="155"/>
                  </a:cubicBezTo>
                  <a:cubicBezTo>
                    <a:pt x="122" y="154"/>
                    <a:pt x="127" y="153"/>
                    <a:pt x="128" y="152"/>
                  </a:cubicBezTo>
                  <a:cubicBezTo>
                    <a:pt x="127" y="152"/>
                    <a:pt x="131" y="144"/>
                    <a:pt x="130" y="145"/>
                  </a:cubicBezTo>
                  <a:close/>
                  <a:moveTo>
                    <a:pt x="137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2" y="118"/>
                    <a:pt x="126" y="114"/>
                    <a:pt x="132" y="110"/>
                  </a:cubicBezTo>
                  <a:cubicBezTo>
                    <a:pt x="132" y="110"/>
                    <a:pt x="131" y="110"/>
                    <a:pt x="131" y="110"/>
                  </a:cubicBezTo>
                  <a:cubicBezTo>
                    <a:pt x="131" y="110"/>
                    <a:pt x="126" y="112"/>
                    <a:pt x="125" y="113"/>
                  </a:cubicBezTo>
                  <a:cubicBezTo>
                    <a:pt x="123" y="116"/>
                    <a:pt x="127" y="114"/>
                    <a:pt x="128" y="115"/>
                  </a:cubicBezTo>
                  <a:cubicBezTo>
                    <a:pt x="129" y="121"/>
                    <a:pt x="120" y="115"/>
                    <a:pt x="120" y="115"/>
                  </a:cubicBezTo>
                  <a:cubicBezTo>
                    <a:pt x="120" y="114"/>
                    <a:pt x="121" y="114"/>
                    <a:pt x="121" y="113"/>
                  </a:cubicBezTo>
                  <a:cubicBezTo>
                    <a:pt x="116" y="108"/>
                    <a:pt x="107" y="121"/>
                    <a:pt x="110" y="124"/>
                  </a:cubicBezTo>
                  <a:cubicBezTo>
                    <a:pt x="112" y="129"/>
                    <a:pt x="119" y="125"/>
                    <a:pt x="122" y="124"/>
                  </a:cubicBezTo>
                  <a:cubicBezTo>
                    <a:pt x="126" y="123"/>
                    <a:pt x="128" y="126"/>
                    <a:pt x="133" y="127"/>
                  </a:cubicBezTo>
                  <a:cubicBezTo>
                    <a:pt x="140" y="128"/>
                    <a:pt x="144" y="120"/>
                    <a:pt x="137" y="120"/>
                  </a:cubicBezTo>
                  <a:close/>
                  <a:moveTo>
                    <a:pt x="171" y="137"/>
                  </a:moveTo>
                  <a:cubicBezTo>
                    <a:pt x="168" y="136"/>
                    <a:pt x="168" y="127"/>
                    <a:pt x="166" y="126"/>
                  </a:cubicBezTo>
                  <a:cubicBezTo>
                    <a:pt x="164" y="122"/>
                    <a:pt x="157" y="119"/>
                    <a:pt x="160" y="116"/>
                  </a:cubicBezTo>
                  <a:cubicBezTo>
                    <a:pt x="162" y="114"/>
                    <a:pt x="163" y="114"/>
                    <a:pt x="165" y="115"/>
                  </a:cubicBezTo>
                  <a:cubicBezTo>
                    <a:pt x="165" y="108"/>
                    <a:pt x="153" y="111"/>
                    <a:pt x="153" y="116"/>
                  </a:cubicBezTo>
                  <a:cubicBezTo>
                    <a:pt x="152" y="119"/>
                    <a:pt x="158" y="128"/>
                    <a:pt x="161" y="129"/>
                  </a:cubicBezTo>
                  <a:cubicBezTo>
                    <a:pt x="154" y="130"/>
                    <a:pt x="163" y="137"/>
                    <a:pt x="165" y="138"/>
                  </a:cubicBezTo>
                  <a:cubicBezTo>
                    <a:pt x="165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9"/>
                    <a:pt x="169" y="138"/>
                    <a:pt x="171" y="137"/>
                  </a:cubicBezTo>
                  <a:close/>
                  <a:moveTo>
                    <a:pt x="35" y="140"/>
                  </a:move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lose/>
                  <a:moveTo>
                    <a:pt x="166" y="138"/>
                  </a:move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lose/>
                  <a:moveTo>
                    <a:pt x="127" y="248"/>
                  </a:moveTo>
                  <a:cubicBezTo>
                    <a:pt x="127" y="246"/>
                    <a:pt x="126" y="248"/>
                    <a:pt x="127" y="248"/>
                  </a:cubicBezTo>
                  <a:close/>
                  <a:moveTo>
                    <a:pt x="105" y="137"/>
                  </a:moveTo>
                  <a:cubicBezTo>
                    <a:pt x="105" y="136"/>
                    <a:pt x="104" y="136"/>
                    <a:pt x="104" y="135"/>
                  </a:cubicBezTo>
                  <a:cubicBezTo>
                    <a:pt x="104" y="136"/>
                    <a:pt x="104" y="136"/>
                    <a:pt x="104" y="137"/>
                  </a:cubicBezTo>
                  <a:cubicBezTo>
                    <a:pt x="104" y="137"/>
                    <a:pt x="105" y="137"/>
                    <a:pt x="105" y="137"/>
                  </a:cubicBezTo>
                  <a:close/>
                  <a:moveTo>
                    <a:pt x="103" y="135"/>
                  </a:moveTo>
                  <a:cubicBezTo>
                    <a:pt x="103" y="135"/>
                    <a:pt x="103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lose/>
                  <a:moveTo>
                    <a:pt x="78" y="88"/>
                  </a:moveTo>
                  <a:cubicBezTo>
                    <a:pt x="78" y="88"/>
                    <a:pt x="78" y="88"/>
                    <a:pt x="78" y="88"/>
                  </a:cubicBezTo>
                  <a:cubicBezTo>
                    <a:pt x="77" y="88"/>
                    <a:pt x="78" y="88"/>
                    <a:pt x="78" y="88"/>
                  </a:cubicBezTo>
                  <a:close/>
                  <a:moveTo>
                    <a:pt x="414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14" y="43"/>
                    <a:pt x="414" y="43"/>
                    <a:pt x="414" y="43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3" y="59"/>
                  </a:cubicBezTo>
                  <a:close/>
                  <a:moveTo>
                    <a:pt x="167" y="277"/>
                  </a:moveTo>
                  <a:cubicBezTo>
                    <a:pt x="168" y="277"/>
                    <a:pt x="166" y="274"/>
                    <a:pt x="166" y="275"/>
                  </a:cubicBezTo>
                  <a:cubicBezTo>
                    <a:pt x="166" y="275"/>
                    <a:pt x="166" y="275"/>
                    <a:pt x="166" y="275"/>
                  </a:cubicBezTo>
                  <a:cubicBezTo>
                    <a:pt x="163" y="277"/>
                    <a:pt x="163" y="282"/>
                    <a:pt x="160" y="284"/>
                  </a:cubicBezTo>
                  <a:cubicBezTo>
                    <a:pt x="155" y="287"/>
                    <a:pt x="150" y="289"/>
                    <a:pt x="153" y="296"/>
                  </a:cubicBezTo>
                  <a:cubicBezTo>
                    <a:pt x="152" y="295"/>
                    <a:pt x="153" y="298"/>
                    <a:pt x="153" y="298"/>
                  </a:cubicBezTo>
                  <a:cubicBezTo>
                    <a:pt x="152" y="299"/>
                    <a:pt x="151" y="302"/>
                    <a:pt x="150" y="303"/>
                  </a:cubicBezTo>
                  <a:cubicBezTo>
                    <a:pt x="150" y="304"/>
                    <a:pt x="150" y="310"/>
                    <a:pt x="151" y="311"/>
                  </a:cubicBezTo>
                  <a:cubicBezTo>
                    <a:pt x="158" y="319"/>
                    <a:pt x="159" y="307"/>
                    <a:pt x="162" y="304"/>
                  </a:cubicBezTo>
                  <a:cubicBezTo>
                    <a:pt x="163" y="303"/>
                    <a:pt x="169" y="285"/>
                    <a:pt x="169" y="284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8" y="283"/>
                    <a:pt x="168" y="279"/>
                    <a:pt x="167" y="277"/>
                  </a:cubicBezTo>
                  <a:close/>
                  <a:moveTo>
                    <a:pt x="154" y="287"/>
                  </a:moveTo>
                  <a:cubicBezTo>
                    <a:pt x="154" y="287"/>
                    <a:pt x="154" y="287"/>
                    <a:pt x="154" y="287"/>
                  </a:cubicBezTo>
                  <a:close/>
                  <a:moveTo>
                    <a:pt x="332" y="253"/>
                  </a:moveTo>
                  <a:cubicBezTo>
                    <a:pt x="333" y="253"/>
                    <a:pt x="334" y="246"/>
                    <a:pt x="335" y="245"/>
                  </a:cubicBezTo>
                  <a:cubicBezTo>
                    <a:pt x="337" y="240"/>
                    <a:pt x="335" y="242"/>
                    <a:pt x="339" y="239"/>
                  </a:cubicBezTo>
                  <a:cubicBezTo>
                    <a:pt x="340" y="239"/>
                    <a:pt x="337" y="237"/>
                    <a:pt x="337" y="236"/>
                  </a:cubicBezTo>
                  <a:cubicBezTo>
                    <a:pt x="337" y="234"/>
                    <a:pt x="337" y="226"/>
                    <a:pt x="339" y="226"/>
                  </a:cubicBezTo>
                  <a:cubicBezTo>
                    <a:pt x="336" y="224"/>
                    <a:pt x="333" y="220"/>
                    <a:pt x="331" y="225"/>
                  </a:cubicBezTo>
                  <a:cubicBezTo>
                    <a:pt x="329" y="229"/>
                    <a:pt x="319" y="237"/>
                    <a:pt x="316" y="236"/>
                  </a:cubicBezTo>
                  <a:cubicBezTo>
                    <a:pt x="315" y="236"/>
                    <a:pt x="315" y="237"/>
                    <a:pt x="315" y="237"/>
                  </a:cubicBezTo>
                  <a:cubicBezTo>
                    <a:pt x="314" y="241"/>
                    <a:pt x="315" y="247"/>
                    <a:pt x="317" y="250"/>
                  </a:cubicBezTo>
                  <a:cubicBezTo>
                    <a:pt x="321" y="252"/>
                    <a:pt x="327" y="252"/>
                    <a:pt x="331" y="252"/>
                  </a:cubicBezTo>
                  <a:cubicBezTo>
                    <a:pt x="331" y="252"/>
                    <a:pt x="332" y="253"/>
                    <a:pt x="332" y="253"/>
                  </a:cubicBezTo>
                  <a:close/>
                  <a:moveTo>
                    <a:pt x="316" y="236"/>
                  </a:moveTo>
                  <a:cubicBezTo>
                    <a:pt x="316" y="236"/>
                    <a:pt x="316" y="236"/>
                    <a:pt x="316" y="236"/>
                  </a:cubicBezTo>
                  <a:cubicBezTo>
                    <a:pt x="318" y="235"/>
                    <a:pt x="321" y="234"/>
                    <a:pt x="316" y="236"/>
                  </a:cubicBezTo>
                  <a:close/>
                  <a:moveTo>
                    <a:pt x="317" y="250"/>
                  </a:moveTo>
                  <a:cubicBezTo>
                    <a:pt x="317" y="250"/>
                    <a:pt x="317" y="250"/>
                    <a:pt x="317" y="250"/>
                  </a:cubicBezTo>
                  <a:close/>
                  <a:moveTo>
                    <a:pt x="306" y="258"/>
                  </a:moveTo>
                  <a:cubicBezTo>
                    <a:pt x="306" y="258"/>
                    <a:pt x="307" y="251"/>
                    <a:pt x="307" y="250"/>
                  </a:cubicBezTo>
                  <a:cubicBezTo>
                    <a:pt x="308" y="250"/>
                    <a:pt x="308" y="250"/>
                    <a:pt x="309" y="250"/>
                  </a:cubicBezTo>
                  <a:cubicBezTo>
                    <a:pt x="309" y="250"/>
                    <a:pt x="305" y="241"/>
                    <a:pt x="306" y="249"/>
                  </a:cubicBezTo>
                  <a:cubicBezTo>
                    <a:pt x="305" y="246"/>
                    <a:pt x="287" y="223"/>
                    <a:pt x="280" y="226"/>
                  </a:cubicBezTo>
                  <a:cubicBezTo>
                    <a:pt x="279" y="226"/>
                    <a:pt x="287" y="236"/>
                    <a:pt x="288" y="236"/>
                  </a:cubicBezTo>
                  <a:cubicBezTo>
                    <a:pt x="289" y="238"/>
                    <a:pt x="294" y="251"/>
                    <a:pt x="297" y="252"/>
                  </a:cubicBezTo>
                  <a:cubicBezTo>
                    <a:pt x="299" y="255"/>
                    <a:pt x="303" y="256"/>
                    <a:pt x="306" y="258"/>
                  </a:cubicBezTo>
                  <a:close/>
                  <a:moveTo>
                    <a:pt x="373" y="253"/>
                  </a:moveTo>
                  <a:cubicBezTo>
                    <a:pt x="373" y="253"/>
                    <a:pt x="373" y="253"/>
                    <a:pt x="373" y="253"/>
                  </a:cubicBezTo>
                  <a:close/>
                  <a:moveTo>
                    <a:pt x="384" y="265"/>
                  </a:moveTo>
                  <a:cubicBezTo>
                    <a:pt x="384" y="265"/>
                    <a:pt x="384" y="265"/>
                    <a:pt x="384" y="265"/>
                  </a:cubicBezTo>
                  <a:cubicBezTo>
                    <a:pt x="384" y="265"/>
                    <a:pt x="384" y="265"/>
                    <a:pt x="384" y="265"/>
                  </a:cubicBezTo>
                  <a:close/>
                  <a:moveTo>
                    <a:pt x="416" y="271"/>
                  </a:moveTo>
                  <a:cubicBezTo>
                    <a:pt x="415" y="269"/>
                    <a:pt x="413" y="267"/>
                    <a:pt x="411" y="267"/>
                  </a:cubicBezTo>
                  <a:cubicBezTo>
                    <a:pt x="411" y="267"/>
                    <a:pt x="408" y="261"/>
                    <a:pt x="408" y="261"/>
                  </a:cubicBezTo>
                  <a:cubicBezTo>
                    <a:pt x="408" y="258"/>
                    <a:pt x="410" y="261"/>
                    <a:pt x="408" y="258"/>
                  </a:cubicBezTo>
                  <a:cubicBezTo>
                    <a:pt x="407" y="257"/>
                    <a:pt x="404" y="253"/>
                    <a:pt x="403" y="253"/>
                  </a:cubicBezTo>
                  <a:cubicBezTo>
                    <a:pt x="400" y="252"/>
                    <a:pt x="395" y="251"/>
                    <a:pt x="393" y="249"/>
                  </a:cubicBezTo>
                  <a:cubicBezTo>
                    <a:pt x="389" y="248"/>
                    <a:pt x="386" y="244"/>
                    <a:pt x="383" y="248"/>
                  </a:cubicBezTo>
                  <a:cubicBezTo>
                    <a:pt x="378" y="249"/>
                    <a:pt x="377" y="252"/>
                    <a:pt x="377" y="244"/>
                  </a:cubicBezTo>
                  <a:cubicBezTo>
                    <a:pt x="374" y="241"/>
                    <a:pt x="370" y="245"/>
                    <a:pt x="368" y="244"/>
                  </a:cubicBezTo>
                  <a:cubicBezTo>
                    <a:pt x="367" y="245"/>
                    <a:pt x="373" y="248"/>
                    <a:pt x="374" y="248"/>
                  </a:cubicBezTo>
                  <a:cubicBezTo>
                    <a:pt x="372" y="250"/>
                    <a:pt x="371" y="249"/>
                    <a:pt x="373" y="253"/>
                  </a:cubicBezTo>
                  <a:cubicBezTo>
                    <a:pt x="374" y="254"/>
                    <a:pt x="375" y="253"/>
                    <a:pt x="375" y="252"/>
                  </a:cubicBezTo>
                  <a:cubicBezTo>
                    <a:pt x="378" y="254"/>
                    <a:pt x="382" y="254"/>
                    <a:pt x="385" y="256"/>
                  </a:cubicBezTo>
                  <a:cubicBezTo>
                    <a:pt x="385" y="256"/>
                    <a:pt x="385" y="257"/>
                    <a:pt x="385" y="257"/>
                  </a:cubicBezTo>
                  <a:cubicBezTo>
                    <a:pt x="389" y="257"/>
                    <a:pt x="385" y="264"/>
                    <a:pt x="384" y="265"/>
                  </a:cubicBezTo>
                  <a:cubicBezTo>
                    <a:pt x="386" y="265"/>
                    <a:pt x="392" y="267"/>
                    <a:pt x="392" y="267"/>
                  </a:cubicBezTo>
                  <a:cubicBezTo>
                    <a:pt x="391" y="270"/>
                    <a:pt x="404" y="264"/>
                    <a:pt x="402" y="264"/>
                  </a:cubicBezTo>
                  <a:cubicBezTo>
                    <a:pt x="406" y="264"/>
                    <a:pt x="405" y="267"/>
                    <a:pt x="408" y="269"/>
                  </a:cubicBezTo>
                  <a:cubicBezTo>
                    <a:pt x="409" y="271"/>
                    <a:pt x="416" y="271"/>
                    <a:pt x="416" y="271"/>
                  </a:cubicBezTo>
                  <a:cubicBezTo>
                    <a:pt x="416" y="271"/>
                    <a:pt x="416" y="271"/>
                    <a:pt x="416" y="271"/>
                  </a:cubicBezTo>
                  <a:close/>
                  <a:moveTo>
                    <a:pt x="45" y="86"/>
                  </a:moveTo>
                  <a:cubicBezTo>
                    <a:pt x="45" y="87"/>
                    <a:pt x="45" y="87"/>
                    <a:pt x="45" y="87"/>
                  </a:cubicBezTo>
                  <a:cubicBezTo>
                    <a:pt x="45" y="86"/>
                    <a:pt x="44" y="86"/>
                    <a:pt x="43" y="86"/>
                  </a:cubicBezTo>
                  <a:cubicBezTo>
                    <a:pt x="44" y="85"/>
                    <a:pt x="45" y="83"/>
                    <a:pt x="46" y="82"/>
                  </a:cubicBezTo>
                  <a:cubicBezTo>
                    <a:pt x="45" y="81"/>
                    <a:pt x="42" y="82"/>
                    <a:pt x="42" y="81"/>
                  </a:cubicBezTo>
                  <a:cubicBezTo>
                    <a:pt x="42" y="80"/>
                    <a:pt x="44" y="79"/>
                    <a:pt x="44" y="78"/>
                  </a:cubicBezTo>
                  <a:cubicBezTo>
                    <a:pt x="43" y="77"/>
                    <a:pt x="38" y="80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6" y="81"/>
                    <a:pt x="36" y="82"/>
                  </a:cubicBezTo>
                  <a:cubicBezTo>
                    <a:pt x="37" y="84"/>
                    <a:pt x="36" y="86"/>
                    <a:pt x="36" y="87"/>
                  </a:cubicBezTo>
                  <a:cubicBezTo>
                    <a:pt x="36" y="87"/>
                    <a:pt x="38" y="88"/>
                    <a:pt x="39" y="88"/>
                  </a:cubicBezTo>
                  <a:cubicBezTo>
                    <a:pt x="37" y="89"/>
                    <a:pt x="44" y="93"/>
                    <a:pt x="41" y="93"/>
                  </a:cubicBezTo>
                  <a:cubicBezTo>
                    <a:pt x="38" y="93"/>
                    <a:pt x="40" y="95"/>
                    <a:pt x="38" y="96"/>
                  </a:cubicBezTo>
                  <a:cubicBezTo>
                    <a:pt x="36" y="98"/>
                    <a:pt x="38" y="98"/>
                    <a:pt x="40" y="98"/>
                  </a:cubicBezTo>
                  <a:cubicBezTo>
                    <a:pt x="38" y="98"/>
                    <a:pt x="38" y="101"/>
                    <a:pt x="36" y="102"/>
                  </a:cubicBezTo>
                  <a:cubicBezTo>
                    <a:pt x="36" y="103"/>
                    <a:pt x="53" y="99"/>
                    <a:pt x="51" y="98"/>
                  </a:cubicBezTo>
                  <a:cubicBezTo>
                    <a:pt x="53" y="96"/>
                    <a:pt x="47" y="91"/>
                    <a:pt x="45" y="86"/>
                  </a:cubicBezTo>
                  <a:close/>
                  <a:moveTo>
                    <a:pt x="368" y="141"/>
                  </a:moveTo>
                  <a:cubicBezTo>
                    <a:pt x="369" y="140"/>
                    <a:pt x="366" y="132"/>
                    <a:pt x="365" y="132"/>
                  </a:cubicBezTo>
                  <a:cubicBezTo>
                    <a:pt x="363" y="130"/>
                    <a:pt x="362" y="128"/>
                    <a:pt x="360" y="127"/>
                  </a:cubicBezTo>
                  <a:cubicBezTo>
                    <a:pt x="362" y="127"/>
                    <a:pt x="363" y="126"/>
                    <a:pt x="365" y="128"/>
                  </a:cubicBezTo>
                  <a:cubicBezTo>
                    <a:pt x="366" y="125"/>
                    <a:pt x="365" y="127"/>
                    <a:pt x="368" y="125"/>
                  </a:cubicBezTo>
                  <a:cubicBezTo>
                    <a:pt x="368" y="125"/>
                    <a:pt x="368" y="121"/>
                    <a:pt x="368" y="121"/>
                  </a:cubicBezTo>
                  <a:cubicBezTo>
                    <a:pt x="367" y="119"/>
                    <a:pt x="367" y="124"/>
                    <a:pt x="367" y="123"/>
                  </a:cubicBezTo>
                  <a:cubicBezTo>
                    <a:pt x="365" y="123"/>
                    <a:pt x="357" y="117"/>
                    <a:pt x="356" y="118"/>
                  </a:cubicBezTo>
                  <a:cubicBezTo>
                    <a:pt x="356" y="118"/>
                    <a:pt x="358" y="124"/>
                    <a:pt x="357" y="125"/>
                  </a:cubicBezTo>
                  <a:cubicBezTo>
                    <a:pt x="359" y="128"/>
                    <a:pt x="358" y="128"/>
                    <a:pt x="361" y="128"/>
                  </a:cubicBezTo>
                  <a:cubicBezTo>
                    <a:pt x="358" y="130"/>
                    <a:pt x="365" y="137"/>
                    <a:pt x="362" y="140"/>
                  </a:cubicBezTo>
                  <a:cubicBezTo>
                    <a:pt x="361" y="140"/>
                    <a:pt x="361" y="140"/>
                    <a:pt x="360" y="141"/>
                  </a:cubicBezTo>
                  <a:cubicBezTo>
                    <a:pt x="360" y="139"/>
                    <a:pt x="359" y="140"/>
                    <a:pt x="359" y="139"/>
                  </a:cubicBezTo>
                  <a:cubicBezTo>
                    <a:pt x="356" y="142"/>
                    <a:pt x="362" y="145"/>
                    <a:pt x="354" y="144"/>
                  </a:cubicBezTo>
                  <a:cubicBezTo>
                    <a:pt x="353" y="144"/>
                    <a:pt x="347" y="150"/>
                    <a:pt x="349" y="151"/>
                  </a:cubicBezTo>
                  <a:cubicBezTo>
                    <a:pt x="348" y="150"/>
                    <a:pt x="349" y="151"/>
                    <a:pt x="349" y="151"/>
                  </a:cubicBezTo>
                  <a:cubicBezTo>
                    <a:pt x="349" y="151"/>
                    <a:pt x="351" y="154"/>
                    <a:pt x="351" y="154"/>
                  </a:cubicBezTo>
                  <a:cubicBezTo>
                    <a:pt x="351" y="155"/>
                    <a:pt x="352" y="156"/>
                    <a:pt x="353" y="156"/>
                  </a:cubicBezTo>
                  <a:cubicBezTo>
                    <a:pt x="354" y="154"/>
                    <a:pt x="354" y="154"/>
                    <a:pt x="355" y="151"/>
                  </a:cubicBezTo>
                  <a:cubicBezTo>
                    <a:pt x="356" y="153"/>
                    <a:pt x="359" y="149"/>
                    <a:pt x="358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9" y="148"/>
                    <a:pt x="360" y="149"/>
                    <a:pt x="361" y="150"/>
                  </a:cubicBezTo>
                  <a:cubicBezTo>
                    <a:pt x="365" y="142"/>
                    <a:pt x="369" y="151"/>
                    <a:pt x="368" y="141"/>
                  </a:cubicBezTo>
                  <a:close/>
                  <a:moveTo>
                    <a:pt x="327" y="265"/>
                  </a:moveTo>
                  <a:cubicBezTo>
                    <a:pt x="333" y="267"/>
                    <a:pt x="327" y="263"/>
                    <a:pt x="324" y="263"/>
                  </a:cubicBezTo>
                  <a:cubicBezTo>
                    <a:pt x="324" y="262"/>
                    <a:pt x="327" y="262"/>
                    <a:pt x="326" y="261"/>
                  </a:cubicBezTo>
                  <a:cubicBezTo>
                    <a:pt x="323" y="261"/>
                    <a:pt x="304" y="257"/>
                    <a:pt x="305" y="261"/>
                  </a:cubicBezTo>
                  <a:cubicBezTo>
                    <a:pt x="309" y="263"/>
                    <a:pt x="313" y="263"/>
                    <a:pt x="317" y="264"/>
                  </a:cubicBezTo>
                  <a:cubicBezTo>
                    <a:pt x="318" y="266"/>
                    <a:pt x="327" y="265"/>
                    <a:pt x="327" y="265"/>
                  </a:cubicBezTo>
                  <a:close/>
                  <a:moveTo>
                    <a:pt x="28" y="91"/>
                  </a:moveTo>
                  <a:cubicBezTo>
                    <a:pt x="29" y="93"/>
                    <a:pt x="27" y="98"/>
                    <a:pt x="28" y="98"/>
                  </a:cubicBezTo>
                  <a:cubicBezTo>
                    <a:pt x="35" y="97"/>
                    <a:pt x="35" y="95"/>
                    <a:pt x="38" y="90"/>
                  </a:cubicBezTo>
                  <a:cubicBezTo>
                    <a:pt x="39" y="89"/>
                    <a:pt x="30" y="88"/>
                    <a:pt x="28" y="91"/>
                  </a:cubicBezTo>
                  <a:close/>
                  <a:moveTo>
                    <a:pt x="354" y="212"/>
                  </a:moveTo>
                  <a:cubicBezTo>
                    <a:pt x="355" y="219"/>
                    <a:pt x="345" y="216"/>
                    <a:pt x="346" y="222"/>
                  </a:cubicBezTo>
                  <a:cubicBezTo>
                    <a:pt x="346" y="223"/>
                    <a:pt x="353" y="217"/>
                    <a:pt x="351" y="224"/>
                  </a:cubicBezTo>
                  <a:cubicBezTo>
                    <a:pt x="351" y="225"/>
                    <a:pt x="354" y="226"/>
                    <a:pt x="355" y="226"/>
                  </a:cubicBezTo>
                  <a:cubicBezTo>
                    <a:pt x="355" y="226"/>
                    <a:pt x="355" y="222"/>
                    <a:pt x="355" y="222"/>
                  </a:cubicBezTo>
                  <a:cubicBezTo>
                    <a:pt x="356" y="222"/>
                    <a:pt x="356" y="223"/>
                    <a:pt x="356" y="224"/>
                  </a:cubicBezTo>
                  <a:cubicBezTo>
                    <a:pt x="356" y="224"/>
                    <a:pt x="357" y="222"/>
                    <a:pt x="357" y="222"/>
                  </a:cubicBezTo>
                  <a:cubicBezTo>
                    <a:pt x="357" y="220"/>
                    <a:pt x="354" y="212"/>
                    <a:pt x="354" y="212"/>
                  </a:cubicBezTo>
                  <a:close/>
                  <a:moveTo>
                    <a:pt x="349" y="206"/>
                  </a:moveTo>
                  <a:cubicBezTo>
                    <a:pt x="346" y="208"/>
                    <a:pt x="349" y="208"/>
                    <a:pt x="350" y="209"/>
                  </a:cubicBezTo>
                  <a:cubicBezTo>
                    <a:pt x="350" y="208"/>
                    <a:pt x="349" y="208"/>
                    <a:pt x="349" y="206"/>
                  </a:cubicBezTo>
                  <a:cubicBezTo>
                    <a:pt x="352" y="207"/>
                    <a:pt x="347" y="200"/>
                    <a:pt x="347" y="203"/>
                  </a:cubicBezTo>
                  <a:cubicBezTo>
                    <a:pt x="347" y="201"/>
                    <a:pt x="346" y="202"/>
                    <a:pt x="345" y="202"/>
                  </a:cubicBezTo>
                  <a:cubicBezTo>
                    <a:pt x="345" y="203"/>
                    <a:pt x="344" y="204"/>
                    <a:pt x="344" y="204"/>
                  </a:cubicBezTo>
                  <a:cubicBezTo>
                    <a:pt x="345" y="204"/>
                    <a:pt x="349" y="206"/>
                    <a:pt x="349" y="206"/>
                  </a:cubicBezTo>
                  <a:close/>
                  <a:moveTo>
                    <a:pt x="339" y="190"/>
                  </a:moveTo>
                  <a:cubicBezTo>
                    <a:pt x="339" y="190"/>
                    <a:pt x="339" y="190"/>
                    <a:pt x="339" y="190"/>
                  </a:cubicBezTo>
                  <a:cubicBezTo>
                    <a:pt x="336" y="192"/>
                    <a:pt x="339" y="206"/>
                    <a:pt x="344" y="203"/>
                  </a:cubicBezTo>
                  <a:cubicBezTo>
                    <a:pt x="344" y="203"/>
                    <a:pt x="344" y="202"/>
                    <a:pt x="344" y="202"/>
                  </a:cubicBezTo>
                  <a:cubicBezTo>
                    <a:pt x="344" y="201"/>
                    <a:pt x="345" y="186"/>
                    <a:pt x="339" y="189"/>
                  </a:cubicBezTo>
                  <a:cubicBezTo>
                    <a:pt x="339" y="189"/>
                    <a:pt x="339" y="189"/>
                    <a:pt x="339" y="190"/>
                  </a:cubicBezTo>
                  <a:close/>
                  <a:moveTo>
                    <a:pt x="344" y="204"/>
                  </a:moveTo>
                  <a:cubicBezTo>
                    <a:pt x="344" y="205"/>
                    <a:pt x="344" y="204"/>
                    <a:pt x="344" y="204"/>
                  </a:cubicBezTo>
                  <a:cubicBezTo>
                    <a:pt x="344" y="204"/>
                    <a:pt x="344" y="204"/>
                    <a:pt x="344" y="204"/>
                  </a:cubicBezTo>
                  <a:close/>
                  <a:moveTo>
                    <a:pt x="345" y="202"/>
                  </a:moveTo>
                  <a:cubicBezTo>
                    <a:pt x="345" y="201"/>
                    <a:pt x="344" y="201"/>
                    <a:pt x="344" y="202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344" y="202"/>
                    <a:pt x="344" y="202"/>
                    <a:pt x="345" y="202"/>
                  </a:cubicBezTo>
                  <a:close/>
                  <a:moveTo>
                    <a:pt x="338" y="196"/>
                  </a:moveTo>
                  <a:cubicBezTo>
                    <a:pt x="338" y="196"/>
                    <a:pt x="338" y="196"/>
                    <a:pt x="338" y="196"/>
                  </a:cubicBezTo>
                  <a:close/>
                  <a:moveTo>
                    <a:pt x="247" y="220"/>
                  </a:moveTo>
                  <a:cubicBezTo>
                    <a:pt x="247" y="220"/>
                    <a:pt x="247" y="220"/>
                    <a:pt x="247" y="220"/>
                  </a:cubicBezTo>
                  <a:close/>
                  <a:moveTo>
                    <a:pt x="242" y="214"/>
                  </a:moveTo>
                  <a:cubicBezTo>
                    <a:pt x="241" y="215"/>
                    <a:pt x="241" y="224"/>
                    <a:pt x="243" y="225"/>
                  </a:cubicBezTo>
                  <a:cubicBezTo>
                    <a:pt x="245" y="226"/>
                    <a:pt x="249" y="222"/>
                    <a:pt x="247" y="220"/>
                  </a:cubicBezTo>
                  <a:cubicBezTo>
                    <a:pt x="246" y="218"/>
                    <a:pt x="244" y="214"/>
                    <a:pt x="242" y="214"/>
                  </a:cubicBezTo>
                  <a:close/>
                  <a:moveTo>
                    <a:pt x="355" y="237"/>
                  </a:moveTo>
                  <a:cubicBezTo>
                    <a:pt x="355" y="238"/>
                    <a:pt x="343" y="239"/>
                    <a:pt x="345" y="238"/>
                  </a:cubicBezTo>
                  <a:cubicBezTo>
                    <a:pt x="344" y="238"/>
                    <a:pt x="341" y="239"/>
                    <a:pt x="341" y="242"/>
                  </a:cubicBezTo>
                  <a:cubicBezTo>
                    <a:pt x="341" y="244"/>
                    <a:pt x="339" y="247"/>
                    <a:pt x="339" y="249"/>
                  </a:cubicBezTo>
                  <a:cubicBezTo>
                    <a:pt x="339" y="249"/>
                    <a:pt x="340" y="258"/>
                    <a:pt x="340" y="258"/>
                  </a:cubicBezTo>
                  <a:cubicBezTo>
                    <a:pt x="344" y="257"/>
                    <a:pt x="341" y="252"/>
                    <a:pt x="343" y="249"/>
                  </a:cubicBezTo>
                  <a:cubicBezTo>
                    <a:pt x="344" y="249"/>
                    <a:pt x="347" y="257"/>
                    <a:pt x="348" y="258"/>
                  </a:cubicBezTo>
                  <a:cubicBezTo>
                    <a:pt x="349" y="258"/>
                    <a:pt x="349" y="251"/>
                    <a:pt x="347" y="249"/>
                  </a:cubicBezTo>
                  <a:cubicBezTo>
                    <a:pt x="347" y="247"/>
                    <a:pt x="346" y="245"/>
                    <a:pt x="350" y="247"/>
                  </a:cubicBezTo>
                  <a:cubicBezTo>
                    <a:pt x="350" y="245"/>
                    <a:pt x="350" y="245"/>
                    <a:pt x="350" y="243"/>
                  </a:cubicBezTo>
                  <a:cubicBezTo>
                    <a:pt x="346" y="242"/>
                    <a:pt x="345" y="246"/>
                    <a:pt x="343" y="244"/>
                  </a:cubicBezTo>
                  <a:cubicBezTo>
                    <a:pt x="341" y="241"/>
                    <a:pt x="346" y="239"/>
                    <a:pt x="349" y="241"/>
                  </a:cubicBezTo>
                  <a:cubicBezTo>
                    <a:pt x="351" y="241"/>
                    <a:pt x="356" y="238"/>
                    <a:pt x="355" y="237"/>
                  </a:cubicBezTo>
                  <a:close/>
                  <a:moveTo>
                    <a:pt x="336" y="178"/>
                  </a:moveTo>
                  <a:cubicBezTo>
                    <a:pt x="336" y="178"/>
                    <a:pt x="337" y="180"/>
                    <a:pt x="338" y="180"/>
                  </a:cubicBezTo>
                  <a:cubicBezTo>
                    <a:pt x="338" y="180"/>
                    <a:pt x="338" y="180"/>
                    <a:pt x="338" y="180"/>
                  </a:cubicBezTo>
                  <a:cubicBezTo>
                    <a:pt x="339" y="179"/>
                    <a:pt x="340" y="172"/>
                    <a:pt x="339" y="171"/>
                  </a:cubicBezTo>
                  <a:cubicBezTo>
                    <a:pt x="336" y="169"/>
                    <a:pt x="335" y="177"/>
                    <a:pt x="336" y="178"/>
                  </a:cubicBezTo>
                  <a:close/>
                  <a:moveTo>
                    <a:pt x="315" y="188"/>
                  </a:moveTo>
                  <a:cubicBezTo>
                    <a:pt x="314" y="188"/>
                    <a:pt x="315" y="188"/>
                    <a:pt x="315" y="188"/>
                  </a:cubicBezTo>
                  <a:close/>
                  <a:moveTo>
                    <a:pt x="309" y="188"/>
                  </a:moveTo>
                  <a:cubicBezTo>
                    <a:pt x="312" y="191"/>
                    <a:pt x="313" y="191"/>
                    <a:pt x="315" y="188"/>
                  </a:cubicBezTo>
                  <a:cubicBezTo>
                    <a:pt x="318" y="185"/>
                    <a:pt x="309" y="184"/>
                    <a:pt x="309" y="188"/>
                  </a:cubicBezTo>
                  <a:close/>
                  <a:moveTo>
                    <a:pt x="421" y="256"/>
                  </a:moveTo>
                  <a:cubicBezTo>
                    <a:pt x="421" y="256"/>
                    <a:pt x="422" y="255"/>
                    <a:pt x="422" y="254"/>
                  </a:cubicBezTo>
                  <a:cubicBezTo>
                    <a:pt x="423" y="257"/>
                    <a:pt x="422" y="252"/>
                    <a:pt x="421" y="250"/>
                  </a:cubicBezTo>
                  <a:cubicBezTo>
                    <a:pt x="421" y="249"/>
                    <a:pt x="420" y="248"/>
                    <a:pt x="420" y="249"/>
                  </a:cubicBezTo>
                  <a:cubicBezTo>
                    <a:pt x="420" y="248"/>
                    <a:pt x="419" y="248"/>
                    <a:pt x="418" y="249"/>
                  </a:cubicBezTo>
                  <a:cubicBezTo>
                    <a:pt x="418" y="250"/>
                    <a:pt x="422" y="252"/>
                    <a:pt x="422" y="254"/>
                  </a:cubicBezTo>
                  <a:cubicBezTo>
                    <a:pt x="421" y="253"/>
                    <a:pt x="415" y="258"/>
                    <a:pt x="411" y="257"/>
                  </a:cubicBezTo>
                  <a:cubicBezTo>
                    <a:pt x="412" y="258"/>
                    <a:pt x="412" y="258"/>
                    <a:pt x="411" y="258"/>
                  </a:cubicBezTo>
                  <a:cubicBezTo>
                    <a:pt x="416" y="265"/>
                    <a:pt x="412" y="258"/>
                    <a:pt x="412" y="258"/>
                  </a:cubicBezTo>
                  <a:cubicBezTo>
                    <a:pt x="411" y="258"/>
                    <a:pt x="412" y="258"/>
                    <a:pt x="414" y="259"/>
                  </a:cubicBezTo>
                  <a:cubicBezTo>
                    <a:pt x="415" y="259"/>
                    <a:pt x="417" y="259"/>
                    <a:pt x="418" y="258"/>
                  </a:cubicBezTo>
                  <a:cubicBezTo>
                    <a:pt x="417" y="259"/>
                    <a:pt x="421" y="257"/>
                    <a:pt x="421" y="256"/>
                  </a:cubicBezTo>
                  <a:close/>
                  <a:moveTo>
                    <a:pt x="351" y="208"/>
                  </a:moveTo>
                  <a:cubicBezTo>
                    <a:pt x="351" y="208"/>
                    <a:pt x="352" y="209"/>
                    <a:pt x="351" y="208"/>
                  </a:cubicBezTo>
                  <a:close/>
                  <a:moveTo>
                    <a:pt x="351" y="208"/>
                  </a:moveTo>
                  <a:cubicBezTo>
                    <a:pt x="352" y="209"/>
                    <a:pt x="352" y="209"/>
                    <a:pt x="352" y="210"/>
                  </a:cubicBezTo>
                  <a:cubicBezTo>
                    <a:pt x="352" y="209"/>
                    <a:pt x="351" y="209"/>
                    <a:pt x="351" y="209"/>
                  </a:cubicBezTo>
                  <a:cubicBezTo>
                    <a:pt x="351" y="211"/>
                    <a:pt x="352" y="212"/>
                    <a:pt x="353" y="214"/>
                  </a:cubicBezTo>
                  <a:cubicBezTo>
                    <a:pt x="354" y="212"/>
                    <a:pt x="355" y="208"/>
                    <a:pt x="353" y="207"/>
                  </a:cubicBezTo>
                  <a:cubicBezTo>
                    <a:pt x="353" y="207"/>
                    <a:pt x="352" y="207"/>
                    <a:pt x="351" y="207"/>
                  </a:cubicBezTo>
                  <a:cubicBezTo>
                    <a:pt x="351" y="207"/>
                    <a:pt x="351" y="208"/>
                    <a:pt x="351" y="208"/>
                  </a:cubicBezTo>
                  <a:close/>
                  <a:moveTo>
                    <a:pt x="361" y="252"/>
                  </a:moveTo>
                  <a:cubicBezTo>
                    <a:pt x="361" y="252"/>
                    <a:pt x="361" y="252"/>
                    <a:pt x="361" y="252"/>
                  </a:cubicBezTo>
                  <a:cubicBezTo>
                    <a:pt x="361" y="252"/>
                    <a:pt x="361" y="252"/>
                    <a:pt x="361" y="252"/>
                  </a:cubicBezTo>
                  <a:close/>
                  <a:moveTo>
                    <a:pt x="366" y="250"/>
                  </a:moveTo>
                  <a:cubicBezTo>
                    <a:pt x="366" y="250"/>
                    <a:pt x="366" y="250"/>
                    <a:pt x="366" y="250"/>
                  </a:cubicBezTo>
                  <a:cubicBezTo>
                    <a:pt x="363" y="247"/>
                    <a:pt x="361" y="251"/>
                    <a:pt x="361" y="252"/>
                  </a:cubicBezTo>
                  <a:cubicBezTo>
                    <a:pt x="362" y="251"/>
                    <a:pt x="368" y="252"/>
                    <a:pt x="368" y="252"/>
                  </a:cubicBezTo>
                  <a:cubicBezTo>
                    <a:pt x="368" y="250"/>
                    <a:pt x="367" y="251"/>
                    <a:pt x="366" y="250"/>
                  </a:cubicBezTo>
                  <a:close/>
                  <a:moveTo>
                    <a:pt x="337" y="267"/>
                  </a:moveTo>
                  <a:cubicBezTo>
                    <a:pt x="339" y="265"/>
                    <a:pt x="338" y="266"/>
                    <a:pt x="339" y="264"/>
                  </a:cubicBezTo>
                  <a:cubicBezTo>
                    <a:pt x="338" y="265"/>
                    <a:pt x="329" y="265"/>
                    <a:pt x="331" y="267"/>
                  </a:cubicBezTo>
                  <a:cubicBezTo>
                    <a:pt x="333" y="267"/>
                    <a:pt x="335" y="266"/>
                    <a:pt x="337" y="267"/>
                  </a:cubicBezTo>
                  <a:close/>
                  <a:moveTo>
                    <a:pt x="359" y="265"/>
                  </a:moveTo>
                  <a:cubicBezTo>
                    <a:pt x="359" y="265"/>
                    <a:pt x="346" y="268"/>
                    <a:pt x="349" y="271"/>
                  </a:cubicBezTo>
                  <a:cubicBezTo>
                    <a:pt x="349" y="271"/>
                    <a:pt x="359" y="266"/>
                    <a:pt x="359" y="265"/>
                  </a:cubicBezTo>
                  <a:close/>
                  <a:moveTo>
                    <a:pt x="345" y="209"/>
                  </a:moveTo>
                  <a:cubicBezTo>
                    <a:pt x="345" y="210"/>
                    <a:pt x="345" y="211"/>
                    <a:pt x="345" y="212"/>
                  </a:cubicBezTo>
                  <a:cubicBezTo>
                    <a:pt x="347" y="211"/>
                    <a:pt x="346" y="213"/>
                    <a:pt x="347" y="213"/>
                  </a:cubicBezTo>
                  <a:cubicBezTo>
                    <a:pt x="347" y="214"/>
                    <a:pt x="346" y="215"/>
                    <a:pt x="348" y="216"/>
                  </a:cubicBezTo>
                  <a:cubicBezTo>
                    <a:pt x="349" y="215"/>
                    <a:pt x="351" y="212"/>
                    <a:pt x="350" y="210"/>
                  </a:cubicBezTo>
                  <a:cubicBezTo>
                    <a:pt x="350" y="212"/>
                    <a:pt x="344" y="208"/>
                    <a:pt x="345" y="209"/>
                  </a:cubicBezTo>
                  <a:close/>
                  <a:moveTo>
                    <a:pt x="353" y="264"/>
                  </a:moveTo>
                  <a:cubicBezTo>
                    <a:pt x="353" y="264"/>
                    <a:pt x="344" y="266"/>
                    <a:pt x="344" y="265"/>
                  </a:cubicBezTo>
                  <a:cubicBezTo>
                    <a:pt x="344" y="265"/>
                    <a:pt x="339" y="264"/>
                    <a:pt x="340" y="266"/>
                  </a:cubicBezTo>
                  <a:cubicBezTo>
                    <a:pt x="340" y="267"/>
                    <a:pt x="345" y="267"/>
                    <a:pt x="346" y="266"/>
                  </a:cubicBezTo>
                  <a:cubicBezTo>
                    <a:pt x="346" y="267"/>
                    <a:pt x="353" y="265"/>
                    <a:pt x="353" y="264"/>
                  </a:cubicBezTo>
                  <a:close/>
                  <a:moveTo>
                    <a:pt x="346" y="266"/>
                  </a:moveTo>
                  <a:cubicBezTo>
                    <a:pt x="346" y="267"/>
                    <a:pt x="346" y="266"/>
                    <a:pt x="346" y="266"/>
                  </a:cubicBezTo>
                  <a:close/>
                  <a:moveTo>
                    <a:pt x="339" y="210"/>
                  </a:moveTo>
                  <a:cubicBezTo>
                    <a:pt x="339" y="211"/>
                    <a:pt x="334" y="218"/>
                    <a:pt x="334" y="218"/>
                  </a:cubicBezTo>
                  <a:cubicBezTo>
                    <a:pt x="336" y="220"/>
                    <a:pt x="339" y="211"/>
                    <a:pt x="339" y="210"/>
                  </a:cubicBezTo>
                  <a:close/>
                  <a:moveTo>
                    <a:pt x="339" y="210"/>
                  </a:moveTo>
                  <a:cubicBezTo>
                    <a:pt x="339" y="210"/>
                    <a:pt x="339" y="210"/>
                    <a:pt x="339" y="210"/>
                  </a:cubicBezTo>
                  <a:cubicBezTo>
                    <a:pt x="339" y="210"/>
                    <a:pt x="339" y="210"/>
                    <a:pt x="339" y="210"/>
                  </a:cubicBezTo>
                  <a:close/>
                  <a:moveTo>
                    <a:pt x="341" y="205"/>
                  </a:moveTo>
                  <a:cubicBezTo>
                    <a:pt x="341" y="205"/>
                    <a:pt x="342" y="207"/>
                    <a:pt x="342" y="207"/>
                  </a:cubicBezTo>
                  <a:cubicBezTo>
                    <a:pt x="342" y="207"/>
                    <a:pt x="342" y="207"/>
                    <a:pt x="343" y="207"/>
                  </a:cubicBezTo>
                  <a:cubicBezTo>
                    <a:pt x="346" y="205"/>
                    <a:pt x="339" y="202"/>
                    <a:pt x="341" y="205"/>
                  </a:cubicBezTo>
                  <a:close/>
                  <a:moveTo>
                    <a:pt x="338" y="269"/>
                  </a:moveTo>
                  <a:cubicBezTo>
                    <a:pt x="340" y="270"/>
                    <a:pt x="342" y="271"/>
                    <a:pt x="343" y="270"/>
                  </a:cubicBezTo>
                  <a:cubicBezTo>
                    <a:pt x="341" y="268"/>
                    <a:pt x="336" y="268"/>
                    <a:pt x="338" y="269"/>
                  </a:cubicBezTo>
                  <a:close/>
                  <a:moveTo>
                    <a:pt x="359" y="251"/>
                  </a:moveTo>
                  <a:cubicBezTo>
                    <a:pt x="352" y="252"/>
                    <a:pt x="360" y="253"/>
                    <a:pt x="359" y="251"/>
                  </a:cubicBezTo>
                  <a:close/>
                  <a:moveTo>
                    <a:pt x="368" y="273"/>
                  </a:moveTo>
                  <a:cubicBezTo>
                    <a:pt x="367" y="273"/>
                    <a:pt x="366" y="273"/>
                    <a:pt x="365" y="274"/>
                  </a:cubicBezTo>
                  <a:cubicBezTo>
                    <a:pt x="365" y="276"/>
                    <a:pt x="369" y="275"/>
                    <a:pt x="368" y="273"/>
                  </a:cubicBezTo>
                  <a:close/>
                  <a:moveTo>
                    <a:pt x="416" y="268"/>
                  </a:moveTo>
                  <a:cubicBezTo>
                    <a:pt x="416" y="268"/>
                    <a:pt x="416" y="268"/>
                    <a:pt x="416" y="268"/>
                  </a:cubicBezTo>
                  <a:cubicBezTo>
                    <a:pt x="416" y="268"/>
                    <a:pt x="415" y="267"/>
                    <a:pt x="415" y="268"/>
                  </a:cubicBezTo>
                  <a:cubicBezTo>
                    <a:pt x="415" y="268"/>
                    <a:pt x="417" y="271"/>
                    <a:pt x="418" y="270"/>
                  </a:cubicBezTo>
                  <a:cubicBezTo>
                    <a:pt x="417" y="269"/>
                    <a:pt x="417" y="268"/>
                    <a:pt x="416" y="268"/>
                  </a:cubicBezTo>
                  <a:close/>
                  <a:moveTo>
                    <a:pt x="287" y="238"/>
                  </a:moveTo>
                  <a:cubicBezTo>
                    <a:pt x="287" y="238"/>
                    <a:pt x="287" y="238"/>
                    <a:pt x="287" y="238"/>
                  </a:cubicBezTo>
                  <a:close/>
                  <a:moveTo>
                    <a:pt x="285" y="237"/>
                  </a:moveTo>
                  <a:cubicBezTo>
                    <a:pt x="285" y="238"/>
                    <a:pt x="286" y="240"/>
                    <a:pt x="286" y="240"/>
                  </a:cubicBezTo>
                  <a:cubicBezTo>
                    <a:pt x="286" y="240"/>
                    <a:pt x="286" y="240"/>
                    <a:pt x="287" y="240"/>
                  </a:cubicBezTo>
                  <a:cubicBezTo>
                    <a:pt x="287" y="240"/>
                    <a:pt x="287" y="239"/>
                    <a:pt x="287" y="238"/>
                  </a:cubicBezTo>
                  <a:cubicBezTo>
                    <a:pt x="287" y="238"/>
                    <a:pt x="286" y="237"/>
                    <a:pt x="285" y="237"/>
                  </a:cubicBezTo>
                  <a:close/>
                  <a:moveTo>
                    <a:pt x="311" y="250"/>
                  </a:moveTo>
                  <a:cubicBezTo>
                    <a:pt x="311" y="251"/>
                    <a:pt x="311" y="251"/>
                    <a:pt x="312" y="251"/>
                  </a:cubicBezTo>
                  <a:cubicBezTo>
                    <a:pt x="313" y="251"/>
                    <a:pt x="313" y="249"/>
                    <a:pt x="312" y="249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1" y="249"/>
                    <a:pt x="311" y="249"/>
                    <a:pt x="312" y="249"/>
                  </a:cubicBezTo>
                  <a:cubicBezTo>
                    <a:pt x="311" y="249"/>
                    <a:pt x="310" y="249"/>
                    <a:pt x="311" y="250"/>
                  </a:cubicBezTo>
                  <a:close/>
                  <a:moveTo>
                    <a:pt x="368" y="243"/>
                  </a:moveTo>
                  <a:cubicBezTo>
                    <a:pt x="368" y="243"/>
                    <a:pt x="371" y="243"/>
                    <a:pt x="370" y="242"/>
                  </a:cubicBezTo>
                  <a:cubicBezTo>
                    <a:pt x="369" y="242"/>
                    <a:pt x="368" y="242"/>
                    <a:pt x="367" y="242"/>
                  </a:cubicBezTo>
                  <a:cubicBezTo>
                    <a:pt x="367" y="242"/>
                    <a:pt x="368" y="244"/>
                    <a:pt x="368" y="243"/>
                  </a:cubicBezTo>
                  <a:close/>
                  <a:moveTo>
                    <a:pt x="289" y="244"/>
                  </a:moveTo>
                  <a:cubicBezTo>
                    <a:pt x="286" y="247"/>
                    <a:pt x="292" y="246"/>
                    <a:pt x="290" y="246"/>
                  </a:cubicBezTo>
                  <a:cubicBezTo>
                    <a:pt x="290" y="245"/>
                    <a:pt x="290" y="244"/>
                    <a:pt x="289" y="244"/>
                  </a:cubicBezTo>
                  <a:close/>
                  <a:moveTo>
                    <a:pt x="377" y="257"/>
                  </a:moveTo>
                  <a:cubicBezTo>
                    <a:pt x="376" y="258"/>
                    <a:pt x="377" y="259"/>
                    <a:pt x="376" y="261"/>
                  </a:cubicBezTo>
                  <a:cubicBezTo>
                    <a:pt x="376" y="263"/>
                    <a:pt x="378" y="257"/>
                    <a:pt x="377" y="257"/>
                  </a:cubicBezTo>
                  <a:close/>
                  <a:moveTo>
                    <a:pt x="176" y="207"/>
                  </a:moveTo>
                  <a:cubicBezTo>
                    <a:pt x="178" y="208"/>
                    <a:pt x="178" y="206"/>
                    <a:pt x="179" y="206"/>
                  </a:cubicBezTo>
                  <a:cubicBezTo>
                    <a:pt x="178" y="206"/>
                    <a:pt x="176" y="206"/>
                    <a:pt x="176" y="207"/>
                  </a:cubicBezTo>
                  <a:close/>
                  <a:moveTo>
                    <a:pt x="304" y="241"/>
                  </a:moveTo>
                  <a:cubicBezTo>
                    <a:pt x="304" y="241"/>
                    <a:pt x="303" y="243"/>
                    <a:pt x="303" y="243"/>
                  </a:cubicBezTo>
                  <a:cubicBezTo>
                    <a:pt x="305" y="244"/>
                    <a:pt x="305" y="242"/>
                    <a:pt x="304" y="241"/>
                  </a:cubicBezTo>
                  <a:close/>
                  <a:moveTo>
                    <a:pt x="361" y="247"/>
                  </a:moveTo>
                  <a:cubicBezTo>
                    <a:pt x="360" y="247"/>
                    <a:pt x="361" y="247"/>
                    <a:pt x="361" y="247"/>
                  </a:cubicBezTo>
                  <a:close/>
                  <a:moveTo>
                    <a:pt x="361" y="247"/>
                  </a:moveTo>
                  <a:cubicBezTo>
                    <a:pt x="363" y="247"/>
                    <a:pt x="361" y="245"/>
                    <a:pt x="360" y="245"/>
                  </a:cubicBezTo>
                  <a:cubicBezTo>
                    <a:pt x="360" y="245"/>
                    <a:pt x="359" y="247"/>
                    <a:pt x="361" y="247"/>
                  </a:cubicBezTo>
                  <a:close/>
                  <a:moveTo>
                    <a:pt x="357" y="247"/>
                  </a:moveTo>
                  <a:cubicBezTo>
                    <a:pt x="356" y="247"/>
                    <a:pt x="352" y="245"/>
                    <a:pt x="352" y="247"/>
                  </a:cubicBezTo>
                  <a:cubicBezTo>
                    <a:pt x="353" y="249"/>
                    <a:pt x="356" y="245"/>
                    <a:pt x="356" y="248"/>
                  </a:cubicBezTo>
                  <a:cubicBezTo>
                    <a:pt x="357" y="248"/>
                    <a:pt x="357" y="247"/>
                    <a:pt x="357" y="247"/>
                  </a:cubicBezTo>
                  <a:close/>
                  <a:moveTo>
                    <a:pt x="369" y="262"/>
                  </a:moveTo>
                  <a:cubicBezTo>
                    <a:pt x="369" y="262"/>
                    <a:pt x="369" y="262"/>
                    <a:pt x="369" y="262"/>
                  </a:cubicBezTo>
                  <a:close/>
                  <a:moveTo>
                    <a:pt x="369" y="262"/>
                  </a:moveTo>
                  <a:cubicBezTo>
                    <a:pt x="368" y="263"/>
                    <a:pt x="367" y="264"/>
                    <a:pt x="367" y="265"/>
                  </a:cubicBezTo>
                  <a:cubicBezTo>
                    <a:pt x="368" y="266"/>
                    <a:pt x="371" y="262"/>
                    <a:pt x="370" y="262"/>
                  </a:cubicBezTo>
                  <a:cubicBezTo>
                    <a:pt x="370" y="261"/>
                    <a:pt x="369" y="262"/>
                    <a:pt x="369" y="262"/>
                  </a:cubicBezTo>
                  <a:close/>
                  <a:moveTo>
                    <a:pt x="383" y="247"/>
                  </a:moveTo>
                  <a:cubicBezTo>
                    <a:pt x="383" y="246"/>
                    <a:pt x="379" y="246"/>
                    <a:pt x="380" y="247"/>
                  </a:cubicBezTo>
                  <a:cubicBezTo>
                    <a:pt x="381" y="247"/>
                    <a:pt x="382" y="247"/>
                    <a:pt x="383" y="247"/>
                  </a:cubicBezTo>
                  <a:close/>
                  <a:moveTo>
                    <a:pt x="380" y="247"/>
                  </a:moveTo>
                  <a:cubicBezTo>
                    <a:pt x="380" y="247"/>
                    <a:pt x="381" y="247"/>
                    <a:pt x="380" y="247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9"/>
                    <a:pt x="273" y="210"/>
                  </a:cubicBezTo>
                  <a:cubicBezTo>
                    <a:pt x="273" y="210"/>
                    <a:pt x="273" y="206"/>
                    <a:pt x="273" y="204"/>
                  </a:cubicBezTo>
                  <a:cubicBezTo>
                    <a:pt x="273" y="205"/>
                    <a:pt x="274" y="204"/>
                    <a:pt x="273" y="204"/>
                  </a:cubicBezTo>
                  <a:close/>
                  <a:moveTo>
                    <a:pt x="356" y="264"/>
                  </a:moveTo>
                  <a:cubicBezTo>
                    <a:pt x="356" y="264"/>
                    <a:pt x="358" y="264"/>
                    <a:pt x="358" y="263"/>
                  </a:cubicBezTo>
                  <a:cubicBezTo>
                    <a:pt x="357" y="262"/>
                    <a:pt x="355" y="264"/>
                    <a:pt x="356" y="264"/>
                  </a:cubicBezTo>
                  <a:cubicBezTo>
                    <a:pt x="356" y="264"/>
                    <a:pt x="355" y="264"/>
                    <a:pt x="356" y="264"/>
                  </a:cubicBezTo>
                  <a:close/>
                  <a:moveTo>
                    <a:pt x="293" y="250"/>
                  </a:moveTo>
                  <a:cubicBezTo>
                    <a:pt x="293" y="249"/>
                    <a:pt x="293" y="248"/>
                    <a:pt x="292" y="249"/>
                  </a:cubicBezTo>
                  <a:cubicBezTo>
                    <a:pt x="292" y="250"/>
                    <a:pt x="293" y="250"/>
                    <a:pt x="293" y="251"/>
                  </a:cubicBezTo>
                  <a:cubicBezTo>
                    <a:pt x="294" y="251"/>
                    <a:pt x="294" y="250"/>
                    <a:pt x="293" y="250"/>
                  </a:cubicBezTo>
                  <a:close/>
                  <a:moveTo>
                    <a:pt x="373" y="258"/>
                  </a:moveTo>
                  <a:cubicBezTo>
                    <a:pt x="373" y="258"/>
                    <a:pt x="374" y="257"/>
                    <a:pt x="374" y="256"/>
                  </a:cubicBezTo>
                  <a:cubicBezTo>
                    <a:pt x="373" y="256"/>
                    <a:pt x="371" y="260"/>
                    <a:pt x="373" y="258"/>
                  </a:cubicBezTo>
                  <a:close/>
                  <a:moveTo>
                    <a:pt x="381" y="245"/>
                  </a:moveTo>
                  <a:cubicBezTo>
                    <a:pt x="383" y="246"/>
                    <a:pt x="381" y="244"/>
                    <a:pt x="380" y="243"/>
                  </a:cubicBezTo>
                  <a:cubicBezTo>
                    <a:pt x="380" y="244"/>
                    <a:pt x="380" y="245"/>
                    <a:pt x="381" y="245"/>
                  </a:cubicBezTo>
                  <a:close/>
                  <a:moveTo>
                    <a:pt x="351" y="169"/>
                  </a:moveTo>
                  <a:cubicBezTo>
                    <a:pt x="352" y="169"/>
                    <a:pt x="353" y="168"/>
                    <a:pt x="353" y="167"/>
                  </a:cubicBezTo>
                  <a:cubicBezTo>
                    <a:pt x="351" y="167"/>
                    <a:pt x="351" y="168"/>
                    <a:pt x="351" y="169"/>
                  </a:cubicBezTo>
                  <a:close/>
                  <a:moveTo>
                    <a:pt x="417" y="248"/>
                  </a:moveTo>
                  <a:cubicBezTo>
                    <a:pt x="416" y="248"/>
                    <a:pt x="415" y="249"/>
                    <a:pt x="416" y="249"/>
                  </a:cubicBezTo>
                  <a:cubicBezTo>
                    <a:pt x="417" y="249"/>
                    <a:pt x="418" y="249"/>
                    <a:pt x="417" y="248"/>
                  </a:cubicBezTo>
                  <a:close/>
                  <a:moveTo>
                    <a:pt x="289" y="242"/>
                  </a:moveTo>
                  <a:cubicBezTo>
                    <a:pt x="288" y="240"/>
                    <a:pt x="288" y="243"/>
                    <a:pt x="288" y="243"/>
                  </a:cubicBezTo>
                  <a:cubicBezTo>
                    <a:pt x="289" y="244"/>
                    <a:pt x="289" y="243"/>
                    <a:pt x="289" y="242"/>
                  </a:cubicBezTo>
                  <a:close/>
                  <a:moveTo>
                    <a:pt x="363" y="234"/>
                  </a:moveTo>
                  <a:cubicBezTo>
                    <a:pt x="363" y="234"/>
                    <a:pt x="362" y="234"/>
                    <a:pt x="363" y="234"/>
                  </a:cubicBezTo>
                  <a:cubicBezTo>
                    <a:pt x="362" y="235"/>
                    <a:pt x="362" y="235"/>
                    <a:pt x="362" y="236"/>
                  </a:cubicBezTo>
                  <a:cubicBezTo>
                    <a:pt x="362" y="236"/>
                    <a:pt x="364" y="235"/>
                    <a:pt x="363" y="234"/>
                  </a:cubicBezTo>
                  <a:close/>
                  <a:moveTo>
                    <a:pt x="339" y="208"/>
                  </a:moveTo>
                  <a:cubicBezTo>
                    <a:pt x="339" y="208"/>
                    <a:pt x="340" y="209"/>
                    <a:pt x="340" y="209"/>
                  </a:cubicBezTo>
                  <a:cubicBezTo>
                    <a:pt x="340" y="208"/>
                    <a:pt x="340" y="208"/>
                    <a:pt x="341" y="208"/>
                  </a:cubicBezTo>
                  <a:cubicBezTo>
                    <a:pt x="341" y="207"/>
                    <a:pt x="340" y="207"/>
                    <a:pt x="339" y="208"/>
                  </a:cubicBezTo>
                  <a:cubicBezTo>
                    <a:pt x="339" y="207"/>
                    <a:pt x="339" y="207"/>
                    <a:pt x="339" y="208"/>
                  </a:cubicBezTo>
                  <a:close/>
                  <a:moveTo>
                    <a:pt x="313" y="230"/>
                  </a:moveTo>
                  <a:cubicBezTo>
                    <a:pt x="312" y="229"/>
                    <a:pt x="312" y="230"/>
                    <a:pt x="312" y="231"/>
                  </a:cubicBezTo>
                  <a:cubicBezTo>
                    <a:pt x="313" y="231"/>
                    <a:pt x="313" y="231"/>
                    <a:pt x="313" y="230"/>
                  </a:cubicBezTo>
                  <a:close/>
                  <a:moveTo>
                    <a:pt x="366" y="247"/>
                  </a:moveTo>
                  <a:cubicBezTo>
                    <a:pt x="366" y="246"/>
                    <a:pt x="366" y="247"/>
                    <a:pt x="366" y="247"/>
                  </a:cubicBezTo>
                  <a:cubicBezTo>
                    <a:pt x="366" y="247"/>
                    <a:pt x="366" y="247"/>
                    <a:pt x="366" y="247"/>
                  </a:cubicBezTo>
                  <a:cubicBezTo>
                    <a:pt x="366" y="248"/>
                    <a:pt x="366" y="249"/>
                    <a:pt x="368" y="247"/>
                  </a:cubicBezTo>
                  <a:cubicBezTo>
                    <a:pt x="368" y="246"/>
                    <a:pt x="367" y="246"/>
                    <a:pt x="366" y="247"/>
                  </a:cubicBezTo>
                  <a:close/>
                  <a:moveTo>
                    <a:pt x="283" y="234"/>
                  </a:moveTo>
                  <a:cubicBezTo>
                    <a:pt x="283" y="234"/>
                    <a:pt x="283" y="234"/>
                    <a:pt x="283" y="234"/>
                  </a:cubicBezTo>
                  <a:cubicBezTo>
                    <a:pt x="283" y="234"/>
                    <a:pt x="281" y="233"/>
                    <a:pt x="281" y="234"/>
                  </a:cubicBezTo>
                  <a:cubicBezTo>
                    <a:pt x="281" y="236"/>
                    <a:pt x="285" y="235"/>
                    <a:pt x="283" y="234"/>
                  </a:cubicBezTo>
                  <a:close/>
                  <a:moveTo>
                    <a:pt x="343" y="149"/>
                  </a:moveTo>
                  <a:cubicBezTo>
                    <a:pt x="341" y="149"/>
                    <a:pt x="341" y="149"/>
                    <a:pt x="341" y="150"/>
                  </a:cubicBezTo>
                  <a:cubicBezTo>
                    <a:pt x="343" y="149"/>
                    <a:pt x="343" y="151"/>
                    <a:pt x="343" y="149"/>
                  </a:cubicBezTo>
                  <a:close/>
                  <a:moveTo>
                    <a:pt x="348" y="271"/>
                  </a:moveTo>
                  <a:cubicBezTo>
                    <a:pt x="348" y="272"/>
                    <a:pt x="347" y="271"/>
                    <a:pt x="347" y="272"/>
                  </a:cubicBezTo>
                  <a:cubicBezTo>
                    <a:pt x="348" y="273"/>
                    <a:pt x="350" y="271"/>
                    <a:pt x="348" y="271"/>
                  </a:cubicBezTo>
                  <a:close/>
                  <a:moveTo>
                    <a:pt x="344" y="173"/>
                  </a:moveTo>
                  <a:cubicBezTo>
                    <a:pt x="344" y="173"/>
                    <a:pt x="344" y="173"/>
                    <a:pt x="344" y="173"/>
                  </a:cubicBezTo>
                  <a:close/>
                  <a:moveTo>
                    <a:pt x="345" y="174"/>
                  </a:moveTo>
                  <a:cubicBezTo>
                    <a:pt x="346" y="172"/>
                    <a:pt x="344" y="173"/>
                    <a:pt x="344" y="173"/>
                  </a:cubicBezTo>
                  <a:cubicBezTo>
                    <a:pt x="343" y="174"/>
                    <a:pt x="344" y="174"/>
                    <a:pt x="345" y="174"/>
                  </a:cubicBezTo>
                  <a:close/>
                  <a:moveTo>
                    <a:pt x="34" y="84"/>
                  </a:moveTo>
                  <a:cubicBezTo>
                    <a:pt x="35" y="83"/>
                    <a:pt x="37" y="80"/>
                    <a:pt x="37" y="80"/>
                  </a:cubicBezTo>
                  <a:cubicBezTo>
                    <a:pt x="35" y="78"/>
                    <a:pt x="34" y="84"/>
                    <a:pt x="34" y="84"/>
                  </a:cubicBezTo>
                  <a:close/>
                  <a:moveTo>
                    <a:pt x="347" y="223"/>
                  </a:moveTo>
                  <a:cubicBezTo>
                    <a:pt x="346" y="222"/>
                    <a:pt x="345" y="223"/>
                    <a:pt x="346" y="224"/>
                  </a:cubicBezTo>
                  <a:cubicBezTo>
                    <a:pt x="346" y="223"/>
                    <a:pt x="347" y="224"/>
                    <a:pt x="347" y="223"/>
                  </a:cubicBezTo>
                  <a:close/>
                  <a:moveTo>
                    <a:pt x="361" y="137"/>
                  </a:moveTo>
                  <a:cubicBezTo>
                    <a:pt x="361" y="137"/>
                    <a:pt x="361" y="137"/>
                    <a:pt x="361" y="137"/>
                  </a:cubicBezTo>
                  <a:cubicBezTo>
                    <a:pt x="360" y="138"/>
                    <a:pt x="360" y="139"/>
                    <a:pt x="361" y="139"/>
                  </a:cubicBezTo>
                  <a:cubicBezTo>
                    <a:pt x="361" y="138"/>
                    <a:pt x="362" y="137"/>
                    <a:pt x="361" y="137"/>
                  </a:cubicBezTo>
                  <a:close/>
                  <a:moveTo>
                    <a:pt x="361" y="139"/>
                  </a:moveTo>
                  <a:cubicBezTo>
                    <a:pt x="361" y="139"/>
                    <a:pt x="361" y="139"/>
                    <a:pt x="361" y="139"/>
                  </a:cubicBezTo>
                  <a:cubicBezTo>
                    <a:pt x="361" y="139"/>
                    <a:pt x="361" y="139"/>
                    <a:pt x="361" y="139"/>
                  </a:cubicBezTo>
                  <a:close/>
                  <a:moveTo>
                    <a:pt x="422" y="274"/>
                  </a:moveTo>
                  <a:cubicBezTo>
                    <a:pt x="423" y="274"/>
                    <a:pt x="422" y="274"/>
                    <a:pt x="422" y="274"/>
                  </a:cubicBezTo>
                  <a:cubicBezTo>
                    <a:pt x="424" y="275"/>
                    <a:pt x="423" y="274"/>
                    <a:pt x="422" y="273"/>
                  </a:cubicBezTo>
                  <a:cubicBezTo>
                    <a:pt x="421" y="273"/>
                    <a:pt x="422" y="274"/>
                    <a:pt x="422" y="274"/>
                  </a:cubicBezTo>
                  <a:cubicBezTo>
                    <a:pt x="422" y="274"/>
                    <a:pt x="422" y="274"/>
                    <a:pt x="422" y="274"/>
                  </a:cubicBezTo>
                  <a:close/>
                  <a:moveTo>
                    <a:pt x="347" y="148"/>
                  </a:moveTo>
                  <a:cubicBezTo>
                    <a:pt x="347" y="148"/>
                    <a:pt x="347" y="148"/>
                    <a:pt x="347" y="148"/>
                  </a:cubicBezTo>
                  <a:cubicBezTo>
                    <a:pt x="347" y="145"/>
                    <a:pt x="346" y="149"/>
                    <a:pt x="347" y="148"/>
                  </a:cubicBezTo>
                  <a:close/>
                  <a:moveTo>
                    <a:pt x="292" y="247"/>
                  </a:moveTo>
                  <a:cubicBezTo>
                    <a:pt x="292" y="248"/>
                    <a:pt x="291" y="247"/>
                    <a:pt x="292" y="248"/>
                  </a:cubicBezTo>
                  <a:cubicBezTo>
                    <a:pt x="292" y="249"/>
                    <a:pt x="292" y="248"/>
                    <a:pt x="292" y="247"/>
                  </a:cubicBezTo>
                  <a:close/>
                  <a:moveTo>
                    <a:pt x="408" y="247"/>
                  </a:moveTo>
                  <a:cubicBezTo>
                    <a:pt x="408" y="247"/>
                    <a:pt x="408" y="247"/>
                    <a:pt x="408" y="247"/>
                  </a:cubicBezTo>
                  <a:cubicBezTo>
                    <a:pt x="407" y="248"/>
                    <a:pt x="409" y="248"/>
                    <a:pt x="408" y="247"/>
                  </a:cubicBezTo>
                  <a:close/>
                  <a:moveTo>
                    <a:pt x="386" y="288"/>
                  </a:moveTo>
                  <a:cubicBezTo>
                    <a:pt x="386" y="288"/>
                    <a:pt x="385" y="289"/>
                    <a:pt x="386" y="288"/>
                  </a:cubicBezTo>
                  <a:close/>
                  <a:moveTo>
                    <a:pt x="386" y="288"/>
                  </a:moveTo>
                  <a:cubicBezTo>
                    <a:pt x="386" y="288"/>
                    <a:pt x="386" y="288"/>
                    <a:pt x="386" y="288"/>
                  </a:cubicBezTo>
                  <a:close/>
                  <a:moveTo>
                    <a:pt x="341" y="227"/>
                  </a:moveTo>
                  <a:cubicBezTo>
                    <a:pt x="342" y="226"/>
                    <a:pt x="339" y="227"/>
                    <a:pt x="341" y="227"/>
                  </a:cubicBezTo>
                  <a:close/>
                  <a:moveTo>
                    <a:pt x="333" y="220"/>
                  </a:moveTo>
                  <a:cubicBezTo>
                    <a:pt x="333" y="220"/>
                    <a:pt x="333" y="220"/>
                    <a:pt x="333" y="220"/>
                  </a:cubicBezTo>
                  <a:cubicBezTo>
                    <a:pt x="335" y="220"/>
                    <a:pt x="332" y="219"/>
                    <a:pt x="333" y="220"/>
                  </a:cubicBezTo>
                  <a:close/>
                  <a:moveTo>
                    <a:pt x="353" y="163"/>
                  </a:moveTo>
                  <a:cubicBezTo>
                    <a:pt x="353" y="164"/>
                    <a:pt x="355" y="163"/>
                    <a:pt x="353" y="163"/>
                  </a:cubicBezTo>
                  <a:close/>
                  <a:moveTo>
                    <a:pt x="375" y="114"/>
                  </a:moveTo>
                  <a:cubicBezTo>
                    <a:pt x="375" y="114"/>
                    <a:pt x="375" y="114"/>
                    <a:pt x="375" y="114"/>
                  </a:cubicBezTo>
                  <a:cubicBezTo>
                    <a:pt x="374" y="116"/>
                    <a:pt x="375" y="115"/>
                    <a:pt x="376" y="115"/>
                  </a:cubicBezTo>
                  <a:cubicBezTo>
                    <a:pt x="376" y="114"/>
                    <a:pt x="375" y="114"/>
                    <a:pt x="375" y="114"/>
                  </a:cubicBezTo>
                  <a:close/>
                  <a:moveTo>
                    <a:pt x="356" y="232"/>
                  </a:moveTo>
                  <a:cubicBezTo>
                    <a:pt x="356" y="229"/>
                    <a:pt x="354" y="234"/>
                    <a:pt x="356" y="232"/>
                  </a:cubicBezTo>
                  <a:close/>
                  <a:moveTo>
                    <a:pt x="345" y="271"/>
                  </a:moveTo>
                  <a:cubicBezTo>
                    <a:pt x="343" y="272"/>
                    <a:pt x="347" y="271"/>
                    <a:pt x="345" y="271"/>
                  </a:cubicBezTo>
                  <a:close/>
                  <a:moveTo>
                    <a:pt x="377" y="221"/>
                  </a:moveTo>
                  <a:cubicBezTo>
                    <a:pt x="378" y="218"/>
                    <a:pt x="376" y="223"/>
                    <a:pt x="377" y="221"/>
                  </a:cubicBezTo>
                  <a:close/>
                  <a:moveTo>
                    <a:pt x="347" y="207"/>
                  </a:moveTo>
                  <a:cubicBezTo>
                    <a:pt x="347" y="204"/>
                    <a:pt x="345" y="209"/>
                    <a:pt x="347" y="207"/>
                  </a:cubicBezTo>
                  <a:close/>
                  <a:moveTo>
                    <a:pt x="356" y="214"/>
                  </a:moveTo>
                  <a:cubicBezTo>
                    <a:pt x="356" y="214"/>
                    <a:pt x="355" y="213"/>
                    <a:pt x="356" y="214"/>
                  </a:cubicBezTo>
                  <a:close/>
                  <a:moveTo>
                    <a:pt x="291" y="224"/>
                  </a:moveTo>
                  <a:cubicBezTo>
                    <a:pt x="291" y="225"/>
                    <a:pt x="292" y="223"/>
                    <a:pt x="291" y="223"/>
                  </a:cubicBezTo>
                  <a:cubicBezTo>
                    <a:pt x="291" y="223"/>
                    <a:pt x="291" y="223"/>
                    <a:pt x="291" y="224"/>
                  </a:cubicBezTo>
                  <a:close/>
                  <a:moveTo>
                    <a:pt x="365" y="264"/>
                  </a:moveTo>
                  <a:cubicBezTo>
                    <a:pt x="364" y="265"/>
                    <a:pt x="366" y="264"/>
                    <a:pt x="365" y="264"/>
                  </a:cubicBezTo>
                  <a:close/>
                  <a:moveTo>
                    <a:pt x="365" y="264"/>
                  </a:moveTo>
                  <a:cubicBezTo>
                    <a:pt x="365" y="264"/>
                    <a:pt x="365" y="264"/>
                    <a:pt x="365" y="264"/>
                  </a:cubicBezTo>
                  <a:close/>
                  <a:moveTo>
                    <a:pt x="343" y="260"/>
                  </a:moveTo>
                  <a:cubicBezTo>
                    <a:pt x="343" y="259"/>
                    <a:pt x="343" y="259"/>
                    <a:pt x="343" y="258"/>
                  </a:cubicBezTo>
                  <a:cubicBezTo>
                    <a:pt x="342" y="259"/>
                    <a:pt x="342" y="259"/>
                    <a:pt x="343" y="260"/>
                  </a:cubicBezTo>
                  <a:close/>
                  <a:moveTo>
                    <a:pt x="276" y="218"/>
                  </a:moveTo>
                  <a:cubicBezTo>
                    <a:pt x="274" y="218"/>
                    <a:pt x="276" y="221"/>
                    <a:pt x="276" y="218"/>
                  </a:cubicBezTo>
                  <a:close/>
                  <a:moveTo>
                    <a:pt x="297" y="256"/>
                  </a:moveTo>
                  <a:cubicBezTo>
                    <a:pt x="296" y="256"/>
                    <a:pt x="299" y="258"/>
                    <a:pt x="297" y="256"/>
                  </a:cubicBezTo>
                  <a:close/>
                  <a:moveTo>
                    <a:pt x="364" y="241"/>
                  </a:moveTo>
                  <a:cubicBezTo>
                    <a:pt x="362" y="240"/>
                    <a:pt x="364" y="238"/>
                    <a:pt x="363" y="237"/>
                  </a:cubicBezTo>
                  <a:cubicBezTo>
                    <a:pt x="363" y="237"/>
                    <a:pt x="362" y="237"/>
                    <a:pt x="362" y="238"/>
                  </a:cubicBezTo>
                  <a:cubicBezTo>
                    <a:pt x="361" y="237"/>
                    <a:pt x="362" y="236"/>
                    <a:pt x="361" y="235"/>
                  </a:cubicBezTo>
                  <a:cubicBezTo>
                    <a:pt x="360" y="236"/>
                    <a:pt x="360" y="238"/>
                    <a:pt x="360" y="240"/>
                  </a:cubicBezTo>
                  <a:cubicBezTo>
                    <a:pt x="361" y="241"/>
                    <a:pt x="360" y="244"/>
                    <a:pt x="360" y="244"/>
                  </a:cubicBezTo>
                  <a:cubicBezTo>
                    <a:pt x="360" y="245"/>
                    <a:pt x="362" y="244"/>
                    <a:pt x="362" y="244"/>
                  </a:cubicBezTo>
                  <a:cubicBezTo>
                    <a:pt x="362" y="240"/>
                    <a:pt x="363" y="243"/>
                    <a:pt x="364" y="241"/>
                  </a:cubicBezTo>
                  <a:close/>
                  <a:moveTo>
                    <a:pt x="213" y="9"/>
                  </a:moveTo>
                  <a:cubicBezTo>
                    <a:pt x="213" y="9"/>
                    <a:pt x="213" y="9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lose/>
                  <a:moveTo>
                    <a:pt x="358" y="229"/>
                  </a:moveTo>
                  <a:cubicBezTo>
                    <a:pt x="358" y="229"/>
                    <a:pt x="358" y="229"/>
                    <a:pt x="358" y="229"/>
                  </a:cubicBezTo>
                  <a:cubicBezTo>
                    <a:pt x="359" y="232"/>
                    <a:pt x="358" y="228"/>
                    <a:pt x="358" y="229"/>
                  </a:cubicBezTo>
                  <a:close/>
                  <a:moveTo>
                    <a:pt x="346" y="243"/>
                  </a:moveTo>
                  <a:cubicBezTo>
                    <a:pt x="346" y="243"/>
                    <a:pt x="346" y="242"/>
                    <a:pt x="346" y="243"/>
                  </a:cubicBezTo>
                  <a:close/>
                  <a:moveTo>
                    <a:pt x="346" y="243"/>
                  </a:moveTo>
                  <a:cubicBezTo>
                    <a:pt x="347" y="242"/>
                    <a:pt x="346" y="242"/>
                    <a:pt x="346" y="243"/>
                  </a:cubicBezTo>
                  <a:close/>
                  <a:moveTo>
                    <a:pt x="272" y="211"/>
                  </a:move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lose/>
                  <a:moveTo>
                    <a:pt x="272" y="211"/>
                  </a:moveTo>
                  <a:cubicBezTo>
                    <a:pt x="273" y="213"/>
                    <a:pt x="273" y="211"/>
                    <a:pt x="272" y="211"/>
                  </a:cubicBezTo>
                  <a:close/>
                  <a:moveTo>
                    <a:pt x="424" y="274"/>
                  </a:moveTo>
                  <a:cubicBezTo>
                    <a:pt x="424" y="271"/>
                    <a:pt x="422" y="275"/>
                    <a:pt x="424" y="274"/>
                  </a:cubicBezTo>
                  <a:close/>
                  <a:moveTo>
                    <a:pt x="341" y="187"/>
                  </a:moveTo>
                  <a:cubicBezTo>
                    <a:pt x="341" y="187"/>
                    <a:pt x="340" y="188"/>
                    <a:pt x="341" y="187"/>
                  </a:cubicBezTo>
                  <a:close/>
                  <a:moveTo>
                    <a:pt x="421" y="271"/>
                  </a:moveTo>
                  <a:cubicBezTo>
                    <a:pt x="421" y="270"/>
                    <a:pt x="420" y="273"/>
                    <a:pt x="421" y="271"/>
                  </a:cubicBezTo>
                  <a:close/>
                  <a:moveTo>
                    <a:pt x="314" y="246"/>
                  </a:moveTo>
                  <a:cubicBezTo>
                    <a:pt x="313" y="247"/>
                    <a:pt x="314" y="245"/>
                    <a:pt x="314" y="246"/>
                  </a:cubicBezTo>
                  <a:close/>
                  <a:moveTo>
                    <a:pt x="410" y="257"/>
                  </a:moveTo>
                  <a:cubicBezTo>
                    <a:pt x="411" y="259"/>
                    <a:pt x="410" y="256"/>
                    <a:pt x="410" y="257"/>
                  </a:cubicBezTo>
                  <a:close/>
                  <a:moveTo>
                    <a:pt x="417" y="265"/>
                  </a:moveTo>
                  <a:cubicBezTo>
                    <a:pt x="415" y="267"/>
                    <a:pt x="420" y="265"/>
                    <a:pt x="417" y="265"/>
                  </a:cubicBezTo>
                  <a:close/>
                  <a:moveTo>
                    <a:pt x="75" y="56"/>
                  </a:moveTo>
                  <a:cubicBezTo>
                    <a:pt x="75" y="57"/>
                    <a:pt x="77" y="55"/>
                    <a:pt x="75" y="56"/>
                  </a:cubicBezTo>
                  <a:close/>
                  <a:moveTo>
                    <a:pt x="292" y="215"/>
                  </a:moveTo>
                  <a:cubicBezTo>
                    <a:pt x="291" y="213"/>
                    <a:pt x="291" y="215"/>
                    <a:pt x="292" y="215"/>
                  </a:cubicBezTo>
                  <a:close/>
                  <a:moveTo>
                    <a:pt x="291" y="215"/>
                  </a:moveTo>
                  <a:cubicBezTo>
                    <a:pt x="291" y="215"/>
                    <a:pt x="291" y="215"/>
                    <a:pt x="291" y="215"/>
                  </a:cubicBezTo>
                  <a:close/>
                  <a:moveTo>
                    <a:pt x="276" y="222"/>
                  </a:moveTo>
                  <a:cubicBezTo>
                    <a:pt x="276" y="223"/>
                    <a:pt x="277" y="223"/>
                    <a:pt x="276" y="222"/>
                  </a:cubicBezTo>
                  <a:close/>
                  <a:moveTo>
                    <a:pt x="344" y="225"/>
                  </a:moveTo>
                  <a:cubicBezTo>
                    <a:pt x="346" y="226"/>
                    <a:pt x="344" y="223"/>
                    <a:pt x="344" y="225"/>
                  </a:cubicBezTo>
                  <a:close/>
                  <a:moveTo>
                    <a:pt x="286" y="235"/>
                  </a:moveTo>
                  <a:cubicBezTo>
                    <a:pt x="284" y="237"/>
                    <a:pt x="286" y="236"/>
                    <a:pt x="286" y="235"/>
                  </a:cubicBezTo>
                  <a:close/>
                  <a:moveTo>
                    <a:pt x="286" y="236"/>
                  </a:moveTo>
                  <a:cubicBezTo>
                    <a:pt x="286" y="236"/>
                    <a:pt x="286" y="235"/>
                    <a:pt x="286" y="235"/>
                  </a:cubicBezTo>
                  <a:cubicBezTo>
                    <a:pt x="286" y="236"/>
                    <a:pt x="286" y="236"/>
                    <a:pt x="286" y="236"/>
                  </a:cubicBezTo>
                  <a:close/>
                  <a:moveTo>
                    <a:pt x="361" y="264"/>
                  </a:moveTo>
                  <a:cubicBezTo>
                    <a:pt x="359" y="264"/>
                    <a:pt x="362" y="265"/>
                    <a:pt x="361" y="264"/>
                  </a:cubicBezTo>
                  <a:close/>
                  <a:moveTo>
                    <a:pt x="422" y="250"/>
                  </a:moveTo>
                  <a:cubicBezTo>
                    <a:pt x="421" y="251"/>
                    <a:pt x="424" y="250"/>
                    <a:pt x="422" y="250"/>
                  </a:cubicBezTo>
                  <a:close/>
                  <a:moveTo>
                    <a:pt x="334" y="221"/>
                  </a:moveTo>
                  <a:cubicBezTo>
                    <a:pt x="334" y="222"/>
                    <a:pt x="335" y="221"/>
                    <a:pt x="334" y="221"/>
                  </a:cubicBezTo>
                  <a:close/>
                  <a:moveTo>
                    <a:pt x="408" y="257"/>
                  </a:moveTo>
                  <a:cubicBezTo>
                    <a:pt x="409" y="256"/>
                    <a:pt x="407" y="256"/>
                    <a:pt x="408" y="257"/>
                  </a:cubicBezTo>
                  <a:close/>
                  <a:moveTo>
                    <a:pt x="378" y="244"/>
                  </a:moveTo>
                  <a:cubicBezTo>
                    <a:pt x="378" y="246"/>
                    <a:pt x="379" y="244"/>
                    <a:pt x="378" y="244"/>
                  </a:cubicBezTo>
                  <a:close/>
                  <a:moveTo>
                    <a:pt x="173" y="208"/>
                  </a:moveTo>
                  <a:cubicBezTo>
                    <a:pt x="174" y="208"/>
                    <a:pt x="174" y="207"/>
                    <a:pt x="173" y="208"/>
                  </a:cubicBezTo>
                  <a:close/>
                  <a:moveTo>
                    <a:pt x="415" y="245"/>
                  </a:moveTo>
                  <a:cubicBezTo>
                    <a:pt x="414" y="245"/>
                    <a:pt x="415" y="247"/>
                    <a:pt x="415" y="245"/>
                  </a:cubicBezTo>
                  <a:close/>
                  <a:moveTo>
                    <a:pt x="342" y="189"/>
                  </a:moveTo>
                  <a:cubicBezTo>
                    <a:pt x="342" y="189"/>
                    <a:pt x="342" y="189"/>
                    <a:pt x="342" y="189"/>
                  </a:cubicBezTo>
                  <a:cubicBezTo>
                    <a:pt x="343" y="188"/>
                    <a:pt x="342" y="188"/>
                    <a:pt x="342" y="189"/>
                  </a:cubicBezTo>
                  <a:close/>
                  <a:moveTo>
                    <a:pt x="308" y="233"/>
                  </a:moveTo>
                  <a:cubicBezTo>
                    <a:pt x="308" y="233"/>
                    <a:pt x="308" y="233"/>
                    <a:pt x="308" y="233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8" y="231"/>
                    <a:pt x="307" y="233"/>
                    <a:pt x="308" y="233"/>
                  </a:cubicBezTo>
                  <a:close/>
                  <a:moveTo>
                    <a:pt x="306" y="234"/>
                  </a:moveTo>
                  <a:cubicBezTo>
                    <a:pt x="307" y="233"/>
                    <a:pt x="306" y="233"/>
                    <a:pt x="306" y="234"/>
                  </a:cubicBezTo>
                  <a:close/>
                  <a:moveTo>
                    <a:pt x="314" y="234"/>
                  </a:moveTo>
                  <a:cubicBezTo>
                    <a:pt x="313" y="235"/>
                    <a:pt x="314" y="232"/>
                    <a:pt x="314" y="234"/>
                  </a:cubicBezTo>
                  <a:close/>
                  <a:moveTo>
                    <a:pt x="302" y="234"/>
                  </a:moveTo>
                  <a:cubicBezTo>
                    <a:pt x="302" y="234"/>
                    <a:pt x="302" y="233"/>
                    <a:pt x="302" y="234"/>
                  </a:cubicBezTo>
                  <a:close/>
                  <a:moveTo>
                    <a:pt x="362" y="261"/>
                  </a:moveTo>
                  <a:cubicBezTo>
                    <a:pt x="362" y="263"/>
                    <a:pt x="363" y="261"/>
                    <a:pt x="362" y="261"/>
                  </a:cubicBezTo>
                  <a:close/>
                  <a:moveTo>
                    <a:pt x="323" y="258"/>
                  </a:moveTo>
                  <a:cubicBezTo>
                    <a:pt x="323" y="258"/>
                    <a:pt x="323" y="258"/>
                    <a:pt x="323" y="258"/>
                  </a:cubicBezTo>
                  <a:cubicBezTo>
                    <a:pt x="323" y="258"/>
                    <a:pt x="323" y="258"/>
                    <a:pt x="323" y="258"/>
                  </a:cubicBezTo>
                  <a:close/>
                  <a:moveTo>
                    <a:pt x="359" y="263"/>
                  </a:moveTo>
                  <a:cubicBezTo>
                    <a:pt x="359" y="264"/>
                    <a:pt x="360" y="263"/>
                    <a:pt x="359" y="263"/>
                  </a:cubicBezTo>
                  <a:close/>
                  <a:moveTo>
                    <a:pt x="379" y="246"/>
                  </a:moveTo>
                  <a:cubicBezTo>
                    <a:pt x="379" y="246"/>
                    <a:pt x="379" y="246"/>
                    <a:pt x="380" y="246"/>
                  </a:cubicBezTo>
                  <a:cubicBezTo>
                    <a:pt x="379" y="246"/>
                    <a:pt x="379" y="246"/>
                    <a:pt x="379" y="246"/>
                  </a:cubicBezTo>
                  <a:close/>
                  <a:moveTo>
                    <a:pt x="350" y="215"/>
                  </a:moveTo>
                  <a:cubicBezTo>
                    <a:pt x="350" y="215"/>
                    <a:pt x="350" y="215"/>
                    <a:pt x="350" y="215"/>
                  </a:cubicBezTo>
                  <a:cubicBezTo>
                    <a:pt x="352" y="215"/>
                    <a:pt x="352" y="214"/>
                    <a:pt x="351" y="213"/>
                  </a:cubicBezTo>
                  <a:cubicBezTo>
                    <a:pt x="351" y="213"/>
                    <a:pt x="350" y="214"/>
                    <a:pt x="350" y="215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40" y="91"/>
                  </a:cubicBez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46" y="257"/>
                  </a:moveTo>
                  <a:cubicBezTo>
                    <a:pt x="346" y="256"/>
                    <a:pt x="346" y="256"/>
                    <a:pt x="346" y="257"/>
                  </a:cubicBezTo>
                  <a:close/>
                  <a:moveTo>
                    <a:pt x="5" y="210"/>
                  </a:moveTo>
                  <a:cubicBezTo>
                    <a:pt x="4" y="211"/>
                    <a:pt x="7" y="210"/>
                    <a:pt x="5" y="210"/>
                  </a:cubicBezTo>
                  <a:close/>
                  <a:moveTo>
                    <a:pt x="67" y="231"/>
                  </a:moveTo>
                  <a:cubicBezTo>
                    <a:pt x="65" y="231"/>
                    <a:pt x="67" y="233"/>
                    <a:pt x="67" y="233"/>
                  </a:cubicBezTo>
                  <a:cubicBezTo>
                    <a:pt x="67" y="232"/>
                    <a:pt x="67" y="232"/>
                    <a:pt x="67" y="231"/>
                  </a:cubicBezTo>
                  <a:close/>
                  <a:moveTo>
                    <a:pt x="354" y="158"/>
                  </a:moveTo>
                  <a:cubicBezTo>
                    <a:pt x="354" y="158"/>
                    <a:pt x="354" y="158"/>
                    <a:pt x="354" y="158"/>
                  </a:cubicBezTo>
                  <a:cubicBezTo>
                    <a:pt x="354" y="155"/>
                    <a:pt x="354" y="158"/>
                    <a:pt x="354" y="158"/>
                  </a:cubicBezTo>
                  <a:close/>
                  <a:moveTo>
                    <a:pt x="349" y="202"/>
                  </a:moveTo>
                  <a:cubicBezTo>
                    <a:pt x="349" y="203"/>
                    <a:pt x="349" y="203"/>
                    <a:pt x="350" y="204"/>
                  </a:cubicBezTo>
                  <a:cubicBezTo>
                    <a:pt x="350" y="203"/>
                    <a:pt x="350" y="202"/>
                    <a:pt x="349" y="202"/>
                  </a:cubicBezTo>
                  <a:close/>
                  <a:moveTo>
                    <a:pt x="188" y="184"/>
                  </a:moveTo>
                  <a:cubicBezTo>
                    <a:pt x="188" y="185"/>
                    <a:pt x="188" y="185"/>
                    <a:pt x="188" y="185"/>
                  </a:cubicBezTo>
                  <a:cubicBezTo>
                    <a:pt x="188" y="185"/>
                    <a:pt x="188" y="185"/>
                    <a:pt x="188" y="184"/>
                  </a:cubicBezTo>
                  <a:close/>
                  <a:moveTo>
                    <a:pt x="345" y="206"/>
                  </a:moveTo>
                  <a:cubicBezTo>
                    <a:pt x="344" y="207"/>
                    <a:pt x="344" y="208"/>
                    <a:pt x="345" y="208"/>
                  </a:cubicBezTo>
                  <a:cubicBezTo>
                    <a:pt x="345" y="207"/>
                    <a:pt x="345" y="207"/>
                    <a:pt x="345" y="206"/>
                  </a:cubicBezTo>
                  <a:cubicBezTo>
                    <a:pt x="345" y="206"/>
                    <a:pt x="345" y="206"/>
                    <a:pt x="345" y="206"/>
                  </a:cubicBezTo>
                  <a:close/>
                  <a:moveTo>
                    <a:pt x="330" y="261"/>
                  </a:moveTo>
                  <a:cubicBezTo>
                    <a:pt x="330" y="261"/>
                    <a:pt x="329" y="261"/>
                    <a:pt x="329" y="261"/>
                  </a:cubicBezTo>
                  <a:cubicBezTo>
                    <a:pt x="329" y="261"/>
                    <a:pt x="330" y="261"/>
                    <a:pt x="330" y="261"/>
                  </a:cubicBezTo>
                  <a:close/>
                  <a:moveTo>
                    <a:pt x="421" y="267"/>
                  </a:moveTo>
                  <a:cubicBezTo>
                    <a:pt x="423" y="269"/>
                    <a:pt x="420" y="265"/>
                    <a:pt x="421" y="267"/>
                  </a:cubicBezTo>
                  <a:close/>
                  <a:moveTo>
                    <a:pt x="365" y="242"/>
                  </a:moveTo>
                  <a:cubicBezTo>
                    <a:pt x="365" y="242"/>
                    <a:pt x="365" y="242"/>
                    <a:pt x="365" y="242"/>
                  </a:cubicBezTo>
                  <a:cubicBezTo>
                    <a:pt x="365" y="242"/>
                    <a:pt x="365" y="242"/>
                    <a:pt x="365" y="242"/>
                  </a:cubicBezTo>
                  <a:close/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3" y="80"/>
                    <a:pt x="94" y="81"/>
                  </a:cubicBezTo>
                  <a:cubicBezTo>
                    <a:pt x="95" y="81"/>
                    <a:pt x="96" y="80"/>
                    <a:pt x="96" y="79"/>
                  </a:cubicBezTo>
                  <a:cubicBezTo>
                    <a:pt x="95" y="80"/>
                    <a:pt x="96" y="78"/>
                    <a:pt x="95" y="78"/>
                  </a:cubicBezTo>
                  <a:close/>
                  <a:moveTo>
                    <a:pt x="88" y="81"/>
                  </a:moveTo>
                  <a:cubicBezTo>
                    <a:pt x="86" y="82"/>
                    <a:pt x="86" y="82"/>
                    <a:pt x="86" y="84"/>
                  </a:cubicBezTo>
                  <a:cubicBezTo>
                    <a:pt x="88" y="83"/>
                    <a:pt x="88" y="82"/>
                    <a:pt x="88" y="81"/>
                  </a:cubicBezTo>
                  <a:close/>
                  <a:moveTo>
                    <a:pt x="90" y="75"/>
                  </a:moveTo>
                  <a:cubicBezTo>
                    <a:pt x="90" y="75"/>
                    <a:pt x="89" y="74"/>
                    <a:pt x="88" y="75"/>
                  </a:cubicBezTo>
                  <a:cubicBezTo>
                    <a:pt x="89" y="75"/>
                    <a:pt x="89" y="76"/>
                    <a:pt x="90" y="75"/>
                  </a:cubicBezTo>
                  <a:close/>
                  <a:moveTo>
                    <a:pt x="80" y="89"/>
                  </a:moveTo>
                  <a:cubicBezTo>
                    <a:pt x="78" y="89"/>
                    <a:pt x="81" y="89"/>
                    <a:pt x="80" y="89"/>
                  </a:cubicBezTo>
                  <a:close/>
                  <a:moveTo>
                    <a:pt x="144" y="198"/>
                  </a:moveTo>
                  <a:cubicBezTo>
                    <a:pt x="143" y="196"/>
                    <a:pt x="142" y="199"/>
                    <a:pt x="144" y="198"/>
                  </a:cubicBezTo>
                  <a:close/>
                  <a:moveTo>
                    <a:pt x="147" y="195"/>
                  </a:moveTo>
                  <a:cubicBezTo>
                    <a:pt x="147" y="194"/>
                    <a:pt x="148" y="196"/>
                    <a:pt x="147" y="195"/>
                  </a:cubicBezTo>
                  <a:close/>
                  <a:moveTo>
                    <a:pt x="66" y="131"/>
                  </a:moveTo>
                  <a:cubicBezTo>
                    <a:pt x="66" y="132"/>
                    <a:pt x="66" y="132"/>
                    <a:pt x="66" y="131"/>
                  </a:cubicBezTo>
                  <a:cubicBezTo>
                    <a:pt x="65" y="133"/>
                    <a:pt x="69" y="132"/>
                    <a:pt x="69" y="130"/>
                  </a:cubicBezTo>
                  <a:cubicBezTo>
                    <a:pt x="69" y="129"/>
                    <a:pt x="69" y="122"/>
                    <a:pt x="68" y="122"/>
                  </a:cubicBezTo>
                  <a:cubicBezTo>
                    <a:pt x="65" y="124"/>
                    <a:pt x="67" y="129"/>
                    <a:pt x="66" y="131"/>
                  </a:cubicBezTo>
                  <a:close/>
                  <a:moveTo>
                    <a:pt x="101" y="143"/>
                  </a:moveTo>
                  <a:cubicBezTo>
                    <a:pt x="102" y="143"/>
                    <a:pt x="102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5" y="144"/>
                    <a:pt x="106" y="144"/>
                    <a:pt x="108" y="143"/>
                  </a:cubicBezTo>
                  <a:cubicBezTo>
                    <a:pt x="107" y="143"/>
                    <a:pt x="101" y="141"/>
                    <a:pt x="101" y="143"/>
                  </a:cubicBezTo>
                  <a:close/>
                  <a:moveTo>
                    <a:pt x="103" y="143"/>
                  </a:move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4" y="144"/>
                    <a:pt x="103" y="143"/>
                  </a:cubicBezTo>
                  <a:close/>
                  <a:moveTo>
                    <a:pt x="124" y="145"/>
                  </a:moveTo>
                  <a:cubicBezTo>
                    <a:pt x="125" y="144"/>
                    <a:pt x="126" y="144"/>
                    <a:pt x="126" y="142"/>
                  </a:cubicBezTo>
                  <a:cubicBezTo>
                    <a:pt x="124" y="142"/>
                    <a:pt x="123" y="143"/>
                    <a:pt x="122" y="144"/>
                  </a:cubicBezTo>
                  <a:cubicBezTo>
                    <a:pt x="122" y="144"/>
                    <a:pt x="123" y="144"/>
                    <a:pt x="124" y="145"/>
                  </a:cubicBezTo>
                  <a:close/>
                  <a:moveTo>
                    <a:pt x="124" y="145"/>
                  </a:moveTo>
                  <a:cubicBezTo>
                    <a:pt x="123" y="145"/>
                    <a:pt x="125" y="144"/>
                    <a:pt x="124" y="145"/>
                  </a:cubicBezTo>
                  <a:close/>
                  <a:moveTo>
                    <a:pt x="54" y="131"/>
                  </a:moveTo>
                  <a:cubicBezTo>
                    <a:pt x="54" y="132"/>
                    <a:pt x="54" y="131"/>
                    <a:pt x="54" y="131"/>
                  </a:cubicBezTo>
                  <a:close/>
                  <a:moveTo>
                    <a:pt x="52" y="131"/>
                  </a:moveTo>
                  <a:cubicBezTo>
                    <a:pt x="53" y="132"/>
                    <a:pt x="54" y="132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5" y="130"/>
                    <a:pt x="54" y="130"/>
                    <a:pt x="52" y="131"/>
                  </a:cubicBezTo>
                  <a:close/>
                  <a:moveTo>
                    <a:pt x="105" y="13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104" y="138"/>
                    <a:pt x="107" y="138"/>
                    <a:pt x="105" y="138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lose/>
                  <a:moveTo>
                    <a:pt x="105" y="128"/>
                  </a:moveTo>
                  <a:cubicBezTo>
                    <a:pt x="104" y="129"/>
                    <a:pt x="106" y="129"/>
                    <a:pt x="105" y="128"/>
                  </a:cubicBezTo>
                  <a:close/>
                  <a:moveTo>
                    <a:pt x="104" y="130"/>
                  </a:moveTo>
                  <a:cubicBezTo>
                    <a:pt x="103" y="130"/>
                    <a:pt x="106" y="130"/>
                    <a:pt x="104" y="130"/>
                  </a:cubicBezTo>
                  <a:close/>
                  <a:moveTo>
                    <a:pt x="107" y="136"/>
                  </a:moveTo>
                  <a:cubicBezTo>
                    <a:pt x="107" y="136"/>
                    <a:pt x="106" y="137"/>
                    <a:pt x="107" y="136"/>
                  </a:cubicBezTo>
                  <a:close/>
                  <a:moveTo>
                    <a:pt x="110" y="142"/>
                  </a:moveTo>
                  <a:cubicBezTo>
                    <a:pt x="109" y="140"/>
                    <a:pt x="110" y="143"/>
                    <a:pt x="110" y="142"/>
                  </a:cubicBezTo>
                  <a:close/>
                  <a:moveTo>
                    <a:pt x="50" y="132"/>
                  </a:move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3"/>
                    <a:pt x="50" y="132"/>
                  </a:cubicBezTo>
                  <a:close/>
                  <a:moveTo>
                    <a:pt x="103" y="133"/>
                  </a:moveTo>
                  <a:cubicBezTo>
                    <a:pt x="103" y="134"/>
                    <a:pt x="103" y="132"/>
                    <a:pt x="103" y="133"/>
                  </a:cubicBezTo>
                  <a:close/>
                  <a:moveTo>
                    <a:pt x="103" y="137"/>
                  </a:moveTo>
                  <a:cubicBezTo>
                    <a:pt x="103" y="138"/>
                    <a:pt x="103" y="136"/>
                    <a:pt x="103" y="137"/>
                  </a:cubicBezTo>
                  <a:close/>
                  <a:moveTo>
                    <a:pt x="8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79" y="140"/>
                    <a:pt x="80" y="141"/>
                  </a:cubicBezTo>
                  <a:close/>
                  <a:moveTo>
                    <a:pt x="103" y="139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3" y="139"/>
                    <a:pt x="103" y="139"/>
                  </a:cubicBezTo>
                  <a:close/>
                  <a:moveTo>
                    <a:pt x="126" y="142"/>
                  </a:moveTo>
                  <a:cubicBezTo>
                    <a:pt x="126" y="142"/>
                    <a:pt x="126" y="142"/>
                    <a:pt x="126" y="142"/>
                  </a:cubicBezTo>
                  <a:close/>
                  <a:moveTo>
                    <a:pt x="331" y="92"/>
                  </a:moveTo>
                  <a:cubicBezTo>
                    <a:pt x="331" y="92"/>
                    <a:pt x="331" y="92"/>
                    <a:pt x="331" y="92"/>
                  </a:cubicBezTo>
                  <a:cubicBezTo>
                    <a:pt x="330" y="93"/>
                    <a:pt x="331" y="91"/>
                    <a:pt x="331" y="92"/>
                  </a:cubicBezTo>
                  <a:close/>
                  <a:moveTo>
                    <a:pt x="334" y="93"/>
                  </a:moveTo>
                  <a:cubicBezTo>
                    <a:pt x="334" y="92"/>
                    <a:pt x="334" y="92"/>
                    <a:pt x="332" y="92"/>
                  </a:cubicBezTo>
                  <a:cubicBezTo>
                    <a:pt x="332" y="93"/>
                    <a:pt x="332" y="93"/>
                    <a:pt x="334" y="93"/>
                  </a:cubicBezTo>
                  <a:close/>
                  <a:moveTo>
                    <a:pt x="347" y="123"/>
                  </a:moveTo>
                  <a:cubicBezTo>
                    <a:pt x="347" y="123"/>
                    <a:pt x="347" y="123"/>
                    <a:pt x="347" y="123"/>
                  </a:cubicBezTo>
                  <a:close/>
                  <a:moveTo>
                    <a:pt x="376" y="107"/>
                  </a:moveTo>
                  <a:cubicBezTo>
                    <a:pt x="374" y="109"/>
                    <a:pt x="378" y="107"/>
                    <a:pt x="376" y="107"/>
                  </a:cubicBezTo>
                  <a:close/>
                  <a:moveTo>
                    <a:pt x="376" y="104"/>
                  </a:moveTo>
                  <a:cubicBezTo>
                    <a:pt x="376" y="104"/>
                    <a:pt x="374" y="108"/>
                    <a:pt x="377" y="105"/>
                  </a:cubicBezTo>
                  <a:cubicBezTo>
                    <a:pt x="376" y="105"/>
                    <a:pt x="378" y="103"/>
                    <a:pt x="376" y="104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lose/>
                  <a:moveTo>
                    <a:pt x="372" y="80"/>
                  </a:moveTo>
                  <a:cubicBezTo>
                    <a:pt x="374" y="79"/>
                    <a:pt x="373" y="79"/>
                    <a:pt x="373" y="78"/>
                  </a:cubicBezTo>
                  <a:cubicBezTo>
                    <a:pt x="372" y="78"/>
                    <a:pt x="371" y="78"/>
                    <a:pt x="372" y="80"/>
                  </a:cubicBezTo>
                  <a:close/>
                  <a:moveTo>
                    <a:pt x="373" y="116"/>
                  </a:moveTo>
                  <a:cubicBezTo>
                    <a:pt x="372" y="117"/>
                    <a:pt x="373" y="119"/>
                    <a:pt x="373" y="118"/>
                  </a:cubicBezTo>
                  <a:cubicBezTo>
                    <a:pt x="374" y="117"/>
                    <a:pt x="374" y="116"/>
                    <a:pt x="373" y="116"/>
                  </a:cubicBezTo>
                  <a:close/>
                  <a:moveTo>
                    <a:pt x="373" y="118"/>
                  </a:moveTo>
                  <a:cubicBezTo>
                    <a:pt x="373" y="118"/>
                    <a:pt x="373" y="118"/>
                    <a:pt x="373" y="118"/>
                  </a:cubicBezTo>
                  <a:close/>
                  <a:moveTo>
                    <a:pt x="141" y="52"/>
                  </a:moveTo>
                  <a:cubicBezTo>
                    <a:pt x="132" y="48"/>
                    <a:pt x="143" y="56"/>
                    <a:pt x="141" y="52"/>
                  </a:cubicBezTo>
                  <a:close/>
                  <a:moveTo>
                    <a:pt x="162" y="24"/>
                  </a:moveTo>
                  <a:cubicBezTo>
                    <a:pt x="161" y="25"/>
                    <a:pt x="156" y="27"/>
                    <a:pt x="155" y="28"/>
                  </a:cubicBezTo>
                  <a:cubicBezTo>
                    <a:pt x="154" y="29"/>
                    <a:pt x="151" y="29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8" y="32"/>
                    <a:pt x="145" y="34"/>
                    <a:pt x="143" y="35"/>
                  </a:cubicBezTo>
                  <a:cubicBezTo>
                    <a:pt x="144" y="35"/>
                    <a:pt x="142" y="41"/>
                    <a:pt x="141" y="41"/>
                  </a:cubicBezTo>
                  <a:cubicBezTo>
                    <a:pt x="140" y="42"/>
                    <a:pt x="140" y="44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6"/>
                    <a:pt x="142" y="47"/>
                  </a:cubicBezTo>
                  <a:cubicBezTo>
                    <a:pt x="146" y="49"/>
                    <a:pt x="151" y="49"/>
                    <a:pt x="152" y="47"/>
                  </a:cubicBezTo>
                  <a:cubicBezTo>
                    <a:pt x="152" y="46"/>
                    <a:pt x="146" y="45"/>
                    <a:pt x="147" y="42"/>
                  </a:cubicBezTo>
                  <a:cubicBezTo>
                    <a:pt x="148" y="39"/>
                    <a:pt x="150" y="37"/>
                    <a:pt x="152" y="34"/>
                  </a:cubicBezTo>
                  <a:cubicBezTo>
                    <a:pt x="154" y="31"/>
                    <a:pt x="159" y="29"/>
                    <a:pt x="162" y="27"/>
                  </a:cubicBezTo>
                  <a:cubicBezTo>
                    <a:pt x="163" y="26"/>
                    <a:pt x="163" y="25"/>
                    <a:pt x="163" y="25"/>
                  </a:cubicBezTo>
                  <a:cubicBezTo>
                    <a:pt x="163" y="24"/>
                    <a:pt x="163" y="24"/>
                    <a:pt x="162" y="24"/>
                  </a:cubicBezTo>
                  <a:close/>
                  <a:moveTo>
                    <a:pt x="150" y="30"/>
                  </a:move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lose/>
                  <a:moveTo>
                    <a:pt x="370" y="123"/>
                  </a:moveTo>
                  <a:cubicBezTo>
                    <a:pt x="370" y="123"/>
                    <a:pt x="370" y="123"/>
                    <a:pt x="370" y="123"/>
                  </a:cubicBezTo>
                  <a:cubicBezTo>
                    <a:pt x="369" y="122"/>
                    <a:pt x="371" y="123"/>
                    <a:pt x="370" y="123"/>
                  </a:cubicBezTo>
                  <a:close/>
                  <a:moveTo>
                    <a:pt x="371" y="118"/>
                  </a:moveTo>
                  <a:cubicBezTo>
                    <a:pt x="371" y="119"/>
                    <a:pt x="367" y="119"/>
                    <a:pt x="369" y="121"/>
                  </a:cubicBezTo>
                  <a:cubicBezTo>
                    <a:pt x="370" y="120"/>
                    <a:pt x="371" y="119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1" name="Rectangle 82"/>
            <p:cNvSpPr>
              <a:spLocks noChangeArrowheads="1"/>
            </p:cNvSpPr>
            <p:nvPr/>
          </p:nvSpPr>
          <p:spPr bwMode="auto">
            <a:xfrm>
              <a:off x="2924175" y="48260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2" name="Rectangle 83"/>
            <p:cNvSpPr>
              <a:spLocks noChangeArrowheads="1"/>
            </p:cNvSpPr>
            <p:nvPr/>
          </p:nvSpPr>
          <p:spPr bwMode="auto">
            <a:xfrm>
              <a:off x="2951163" y="48450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3030538" y="4737100"/>
              <a:ext cx="15875" cy="9525"/>
            </a:xfrm>
            <a:custGeom>
              <a:avLst/>
              <a:gdLst>
                <a:gd name="T0" fmla="*/ 19 w 20"/>
                <a:gd name="T1" fmla="*/ 3 h 11"/>
                <a:gd name="T2" fmla="*/ 9 w 20"/>
                <a:gd name="T3" fmla="*/ 2 h 11"/>
                <a:gd name="T4" fmla="*/ 0 w 20"/>
                <a:gd name="T5" fmla="*/ 5 h 11"/>
                <a:gd name="T6" fmla="*/ 3 w 20"/>
                <a:gd name="T7" fmla="*/ 5 h 11"/>
                <a:gd name="T8" fmla="*/ 1 w 20"/>
                <a:gd name="T9" fmla="*/ 7 h 11"/>
                <a:gd name="T10" fmla="*/ 4 w 20"/>
                <a:gd name="T11" fmla="*/ 8 h 11"/>
                <a:gd name="T12" fmla="*/ 4 w 20"/>
                <a:gd name="T13" fmla="*/ 10 h 11"/>
                <a:gd name="T14" fmla="*/ 8 w 20"/>
                <a:gd name="T15" fmla="*/ 10 h 11"/>
                <a:gd name="T16" fmla="*/ 19 w 20"/>
                <a:gd name="T17" fmla="*/ 7 h 11"/>
                <a:gd name="T18" fmla="*/ 20 w 20"/>
                <a:gd name="T19" fmla="*/ 5 h 11"/>
                <a:gd name="T20" fmla="*/ 19 w 20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19" y="3"/>
                  </a:moveTo>
                  <a:cubicBezTo>
                    <a:pt x="14" y="1"/>
                    <a:pt x="15" y="0"/>
                    <a:pt x="9" y="2"/>
                  </a:cubicBezTo>
                  <a:cubicBezTo>
                    <a:pt x="6" y="4"/>
                    <a:pt x="1" y="0"/>
                    <a:pt x="0" y="5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4" y="8"/>
                    <a:pt x="1" y="6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9" y="11"/>
                    <a:pt x="17" y="9"/>
                    <a:pt x="19" y="7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0" y="4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2928938" y="4819650"/>
              <a:ext cx="19050" cy="9525"/>
            </a:xfrm>
            <a:custGeom>
              <a:avLst/>
              <a:gdLst>
                <a:gd name="T0" fmla="*/ 25 w 25"/>
                <a:gd name="T1" fmla="*/ 12 h 13"/>
                <a:gd name="T2" fmla="*/ 14 w 25"/>
                <a:gd name="T3" fmla="*/ 6 h 13"/>
                <a:gd name="T4" fmla="*/ 0 w 25"/>
                <a:gd name="T5" fmla="*/ 7 h 13"/>
                <a:gd name="T6" fmla="*/ 1 w 25"/>
                <a:gd name="T7" fmla="*/ 8 h 13"/>
                <a:gd name="T8" fmla="*/ 8 w 25"/>
                <a:gd name="T9" fmla="*/ 5 h 13"/>
                <a:gd name="T10" fmla="*/ 14 w 25"/>
                <a:gd name="T11" fmla="*/ 9 h 13"/>
                <a:gd name="T12" fmla="*/ 18 w 25"/>
                <a:gd name="T13" fmla="*/ 12 h 13"/>
                <a:gd name="T14" fmla="*/ 16 w 25"/>
                <a:gd name="T15" fmla="*/ 13 h 13"/>
                <a:gd name="T16" fmla="*/ 17 w 25"/>
                <a:gd name="T17" fmla="*/ 13 h 13"/>
                <a:gd name="T18" fmla="*/ 21 w 25"/>
                <a:gd name="T19" fmla="*/ 13 h 13"/>
                <a:gd name="T20" fmla="*/ 25 w 25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cubicBezTo>
                    <a:pt x="24" y="10"/>
                    <a:pt x="16" y="6"/>
                    <a:pt x="14" y="6"/>
                  </a:cubicBezTo>
                  <a:cubicBezTo>
                    <a:pt x="11" y="0"/>
                    <a:pt x="3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3" y="7"/>
                    <a:pt x="6" y="6"/>
                    <a:pt x="8" y="5"/>
                  </a:cubicBezTo>
                  <a:cubicBezTo>
                    <a:pt x="6" y="7"/>
                    <a:pt x="12" y="8"/>
                    <a:pt x="14" y="9"/>
                  </a:cubicBezTo>
                  <a:cubicBezTo>
                    <a:pt x="15" y="9"/>
                    <a:pt x="18" y="12"/>
                    <a:pt x="18" y="12"/>
                  </a:cubicBezTo>
                  <a:cubicBezTo>
                    <a:pt x="18" y="12"/>
                    <a:pt x="17" y="12"/>
                    <a:pt x="16" y="13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3" y="13"/>
                    <a:pt x="24" y="13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2944813" y="4829175"/>
              <a:ext cx="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946400" y="4829175"/>
              <a:ext cx="11113" cy="4763"/>
            </a:xfrm>
            <a:custGeom>
              <a:avLst/>
              <a:gdLst>
                <a:gd name="T0" fmla="*/ 15 w 15"/>
                <a:gd name="T1" fmla="*/ 3 h 6"/>
                <a:gd name="T2" fmla="*/ 3 w 15"/>
                <a:gd name="T3" fmla="*/ 0 h 6"/>
                <a:gd name="T4" fmla="*/ 4 w 15"/>
                <a:gd name="T5" fmla="*/ 3 h 6"/>
                <a:gd name="T6" fmla="*/ 0 w 15"/>
                <a:gd name="T7" fmla="*/ 4 h 6"/>
                <a:gd name="T8" fmla="*/ 7 w 15"/>
                <a:gd name="T9" fmla="*/ 6 h 6"/>
                <a:gd name="T10" fmla="*/ 15 w 1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15" y="3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3" y="0"/>
                    <a:pt x="5" y="3"/>
                    <a:pt x="4" y="3"/>
                  </a:cubicBezTo>
                  <a:cubicBezTo>
                    <a:pt x="3" y="5"/>
                    <a:pt x="1" y="2"/>
                    <a:pt x="0" y="4"/>
                  </a:cubicBezTo>
                  <a:cubicBezTo>
                    <a:pt x="1" y="6"/>
                    <a:pt x="5" y="5"/>
                    <a:pt x="7" y="6"/>
                  </a:cubicBezTo>
                  <a:cubicBezTo>
                    <a:pt x="9" y="5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2938463" y="4830763"/>
              <a:ext cx="4763" cy="3175"/>
            </a:xfrm>
            <a:custGeom>
              <a:avLst/>
              <a:gdLst>
                <a:gd name="T0" fmla="*/ 0 w 6"/>
                <a:gd name="T1" fmla="*/ 1 h 3"/>
                <a:gd name="T2" fmla="*/ 5 w 6"/>
                <a:gd name="T3" fmla="*/ 3 h 3"/>
                <a:gd name="T4" fmla="*/ 4 w 6"/>
                <a:gd name="T5" fmla="*/ 1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1" y="3"/>
                    <a:pt x="4" y="3"/>
                    <a:pt x="5" y="3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959100" y="4830763"/>
              <a:ext cx="3175" cy="3175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2 w 4"/>
                <a:gd name="T5" fmla="*/ 2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ubicBezTo>
                    <a:pt x="2" y="2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2959100" y="483235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2946400" y="4708525"/>
              <a:ext cx="1588" cy="4763"/>
            </a:xfrm>
            <a:custGeom>
              <a:avLst/>
              <a:gdLst>
                <a:gd name="T0" fmla="*/ 0 w 2"/>
                <a:gd name="T1" fmla="*/ 3 h 5"/>
                <a:gd name="T2" fmla="*/ 0 w 2"/>
                <a:gd name="T3" fmla="*/ 3 h 5"/>
                <a:gd name="T4" fmla="*/ 0 w 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2936875" y="4706938"/>
              <a:ext cx="7938" cy="4763"/>
            </a:xfrm>
            <a:custGeom>
              <a:avLst/>
              <a:gdLst>
                <a:gd name="T0" fmla="*/ 4 w 9"/>
                <a:gd name="T1" fmla="*/ 4 h 7"/>
                <a:gd name="T2" fmla="*/ 1 w 9"/>
                <a:gd name="T3" fmla="*/ 4 h 7"/>
                <a:gd name="T4" fmla="*/ 2 w 9"/>
                <a:gd name="T5" fmla="*/ 6 h 7"/>
                <a:gd name="T6" fmla="*/ 3 w 9"/>
                <a:gd name="T7" fmla="*/ 6 h 7"/>
                <a:gd name="T8" fmla="*/ 9 w 9"/>
                <a:gd name="T9" fmla="*/ 3 h 7"/>
                <a:gd name="T10" fmla="*/ 4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7"/>
                    <a:pt x="8" y="5"/>
                    <a:pt x="9" y="3"/>
                  </a:cubicBezTo>
                  <a:cubicBezTo>
                    <a:pt x="8" y="0"/>
                    <a:pt x="2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2944813" y="4821238"/>
              <a:ext cx="3175" cy="158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2941638" y="48164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2940050" y="4814888"/>
              <a:ext cx="4763" cy="4763"/>
            </a:xfrm>
            <a:custGeom>
              <a:avLst/>
              <a:gdLst>
                <a:gd name="T0" fmla="*/ 4 w 5"/>
                <a:gd name="T1" fmla="*/ 4 h 5"/>
                <a:gd name="T2" fmla="*/ 2 w 5"/>
                <a:gd name="T3" fmla="*/ 2 h 5"/>
                <a:gd name="T4" fmla="*/ 2 w 5"/>
                <a:gd name="T5" fmla="*/ 2 h 5"/>
                <a:gd name="T6" fmla="*/ 0 w 5"/>
                <a:gd name="T7" fmla="*/ 2 h 5"/>
                <a:gd name="T8" fmla="*/ 3 w 5"/>
                <a:gd name="T9" fmla="*/ 2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5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1" y="3"/>
                    <a:pt x="3" y="2"/>
                    <a:pt x="3" y="2"/>
                  </a:cubicBezTo>
                  <a:cubicBezTo>
                    <a:pt x="3" y="1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2930525" y="4824413"/>
              <a:ext cx="1588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2947988" y="4826000"/>
              <a:ext cx="1588" cy="15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2986088" y="4987925"/>
              <a:ext cx="1588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2970213" y="48355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3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2970213" y="4837113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2976563" y="477996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2947988" y="4822825"/>
              <a:ext cx="1588" cy="15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2981325" y="498951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970213" y="4838700"/>
              <a:ext cx="1588" cy="317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970213" y="48387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971800" y="4843463"/>
              <a:ext cx="3175" cy="158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2967038" y="4833938"/>
              <a:ext cx="1588" cy="15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3033713" y="470852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8" name="Rectangle 109"/>
            <p:cNvSpPr>
              <a:spLocks noChangeArrowheads="1"/>
            </p:cNvSpPr>
            <p:nvPr/>
          </p:nvSpPr>
          <p:spPr bwMode="auto">
            <a:xfrm>
              <a:off x="3033713" y="47085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2954338" y="4845050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954338" y="484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2933700" y="4852988"/>
              <a:ext cx="3175" cy="158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4" y="2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2832100" y="4757738"/>
              <a:ext cx="3175" cy="158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2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2840038" y="4757738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2965450" y="4832350"/>
              <a:ext cx="4763" cy="1588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2963863" y="48339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2952750" y="48450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2955925" y="4845050"/>
              <a:ext cx="1588" cy="158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8" name="Rectangle 119"/>
            <p:cNvSpPr>
              <a:spLocks noChangeArrowheads="1"/>
            </p:cNvSpPr>
            <p:nvPr/>
          </p:nvSpPr>
          <p:spPr bwMode="auto">
            <a:xfrm>
              <a:off x="2968625" y="48450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2951163" y="4824413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0" name="Freeform 121"/>
            <p:cNvSpPr>
              <a:spLocks/>
            </p:cNvSpPr>
            <p:nvPr/>
          </p:nvSpPr>
          <p:spPr bwMode="auto">
            <a:xfrm>
              <a:off x="2873375" y="4802188"/>
              <a:ext cx="1588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2960688" y="4791075"/>
              <a:ext cx="1588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2963863" y="4848225"/>
              <a:ext cx="1588" cy="0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3" name="Freeform 124"/>
            <p:cNvSpPr>
              <a:spLocks/>
            </p:cNvSpPr>
            <p:nvPr/>
          </p:nvSpPr>
          <p:spPr bwMode="auto">
            <a:xfrm>
              <a:off x="2952750" y="482600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2954338" y="4746625"/>
              <a:ext cx="1588" cy="158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2954338" y="4759325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2954338" y="47593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2957513" y="47466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2957513" y="4748213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2963863" y="4729163"/>
              <a:ext cx="1588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3 h 5"/>
                <a:gd name="T4" fmla="*/ 0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0" name="Freeform 131"/>
            <p:cNvSpPr>
              <a:spLocks/>
            </p:cNvSpPr>
            <p:nvPr/>
          </p:nvSpPr>
          <p:spPr bwMode="auto">
            <a:xfrm>
              <a:off x="2960688" y="4745038"/>
              <a:ext cx="3175" cy="0"/>
            </a:xfrm>
            <a:custGeom>
              <a:avLst/>
              <a:gdLst>
                <a:gd name="T0" fmla="*/ 1 w 5"/>
                <a:gd name="T1" fmla="*/ 1 h 1"/>
                <a:gd name="T2" fmla="*/ 1 w 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2962275" y="47450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2" name="Freeform 133"/>
            <p:cNvSpPr>
              <a:spLocks/>
            </p:cNvSpPr>
            <p:nvPr/>
          </p:nvSpPr>
          <p:spPr bwMode="auto">
            <a:xfrm>
              <a:off x="2971800" y="4751388"/>
              <a:ext cx="1588" cy="317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3" name="Freeform 134"/>
            <p:cNvSpPr>
              <a:spLocks/>
            </p:cNvSpPr>
            <p:nvPr/>
          </p:nvSpPr>
          <p:spPr bwMode="auto">
            <a:xfrm>
              <a:off x="2962275" y="4743450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4" name="Freeform 135"/>
            <p:cNvSpPr>
              <a:spLocks/>
            </p:cNvSpPr>
            <p:nvPr/>
          </p:nvSpPr>
          <p:spPr bwMode="auto">
            <a:xfrm>
              <a:off x="2952750" y="47688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2954338" y="4697413"/>
              <a:ext cx="36513" cy="22225"/>
            </a:xfrm>
            <a:custGeom>
              <a:avLst/>
              <a:gdLst>
                <a:gd name="T0" fmla="*/ 12 w 49"/>
                <a:gd name="T1" fmla="*/ 4 h 28"/>
                <a:gd name="T2" fmla="*/ 14 w 49"/>
                <a:gd name="T3" fmla="*/ 8 h 28"/>
                <a:gd name="T4" fmla="*/ 6 w 49"/>
                <a:gd name="T5" fmla="*/ 8 h 28"/>
                <a:gd name="T6" fmla="*/ 8 w 49"/>
                <a:gd name="T7" fmla="*/ 13 h 28"/>
                <a:gd name="T8" fmla="*/ 9 w 49"/>
                <a:gd name="T9" fmla="*/ 17 h 28"/>
                <a:gd name="T10" fmla="*/ 9 w 49"/>
                <a:gd name="T11" fmla="*/ 20 h 28"/>
                <a:gd name="T12" fmla="*/ 0 w 49"/>
                <a:gd name="T13" fmla="*/ 20 h 28"/>
                <a:gd name="T14" fmla="*/ 3 w 49"/>
                <a:gd name="T15" fmla="*/ 22 h 28"/>
                <a:gd name="T16" fmla="*/ 4 w 49"/>
                <a:gd name="T17" fmla="*/ 23 h 28"/>
                <a:gd name="T18" fmla="*/ 5 w 49"/>
                <a:gd name="T19" fmla="*/ 28 h 28"/>
                <a:gd name="T20" fmla="*/ 7 w 49"/>
                <a:gd name="T21" fmla="*/ 28 h 28"/>
                <a:gd name="T22" fmla="*/ 7 w 49"/>
                <a:gd name="T23" fmla="*/ 23 h 28"/>
                <a:gd name="T24" fmla="*/ 12 w 49"/>
                <a:gd name="T25" fmla="*/ 23 h 28"/>
                <a:gd name="T26" fmla="*/ 19 w 49"/>
                <a:gd name="T27" fmla="*/ 24 h 28"/>
                <a:gd name="T28" fmla="*/ 23 w 49"/>
                <a:gd name="T29" fmla="*/ 21 h 28"/>
                <a:gd name="T30" fmla="*/ 49 w 49"/>
                <a:gd name="T31" fmla="*/ 5 h 28"/>
                <a:gd name="T32" fmla="*/ 12 w 49"/>
                <a:gd name="T3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12" y="4"/>
                  </a:moveTo>
                  <a:cubicBezTo>
                    <a:pt x="12" y="6"/>
                    <a:pt x="14" y="7"/>
                    <a:pt x="14" y="8"/>
                  </a:cubicBezTo>
                  <a:cubicBezTo>
                    <a:pt x="9" y="6"/>
                    <a:pt x="11" y="6"/>
                    <a:pt x="6" y="8"/>
                  </a:cubicBezTo>
                  <a:cubicBezTo>
                    <a:pt x="1" y="11"/>
                    <a:pt x="8" y="12"/>
                    <a:pt x="8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6" y="21"/>
                    <a:pt x="0" y="20"/>
                    <a:pt x="0" y="20"/>
                  </a:cubicBezTo>
                  <a:cubicBezTo>
                    <a:pt x="0" y="23"/>
                    <a:pt x="2" y="22"/>
                    <a:pt x="3" y="22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5" y="25"/>
                    <a:pt x="1" y="27"/>
                    <a:pt x="5" y="28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9" y="23"/>
                    <a:pt x="10" y="23"/>
                    <a:pt x="12" y="23"/>
                  </a:cubicBezTo>
                  <a:cubicBezTo>
                    <a:pt x="15" y="23"/>
                    <a:pt x="17" y="23"/>
                    <a:pt x="19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0" y="19"/>
                    <a:pt x="49" y="5"/>
                    <a:pt x="49" y="5"/>
                  </a:cubicBezTo>
                  <a:cubicBezTo>
                    <a:pt x="35" y="0"/>
                    <a:pt x="25" y="1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2959100" y="4716463"/>
              <a:ext cx="9525" cy="3175"/>
            </a:xfrm>
            <a:custGeom>
              <a:avLst/>
              <a:gdLst>
                <a:gd name="T0" fmla="*/ 7 w 13"/>
                <a:gd name="T1" fmla="*/ 0 h 4"/>
                <a:gd name="T2" fmla="*/ 1 w 13"/>
                <a:gd name="T3" fmla="*/ 0 h 4"/>
                <a:gd name="T4" fmla="*/ 0 w 13"/>
                <a:gd name="T5" fmla="*/ 3 h 4"/>
                <a:gd name="T6" fmla="*/ 7 w 13"/>
                <a:gd name="T7" fmla="*/ 3 h 4"/>
                <a:gd name="T8" fmla="*/ 10 w 13"/>
                <a:gd name="T9" fmla="*/ 4 h 4"/>
                <a:gd name="T10" fmla="*/ 13 w 13"/>
                <a:gd name="T11" fmla="*/ 1 h 4"/>
                <a:gd name="T12" fmla="*/ 7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3"/>
                    <a:pt x="13" y="3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7" name="Freeform 138"/>
            <p:cNvSpPr>
              <a:spLocks/>
            </p:cNvSpPr>
            <p:nvPr/>
          </p:nvSpPr>
          <p:spPr bwMode="auto">
            <a:xfrm>
              <a:off x="2951163" y="4716463"/>
              <a:ext cx="3175" cy="1588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4 w 5"/>
                <a:gd name="T5" fmla="*/ 1 h 3"/>
                <a:gd name="T6" fmla="*/ 0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3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8" name="Freeform 139"/>
            <p:cNvSpPr>
              <a:spLocks/>
            </p:cNvSpPr>
            <p:nvPr/>
          </p:nvSpPr>
          <p:spPr bwMode="auto">
            <a:xfrm>
              <a:off x="2959100" y="471170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49" name="Rectangle 140"/>
            <p:cNvSpPr>
              <a:spLocks noChangeArrowheads="1"/>
            </p:cNvSpPr>
            <p:nvPr/>
          </p:nvSpPr>
          <p:spPr bwMode="auto">
            <a:xfrm>
              <a:off x="2957513" y="47117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0" name="Freeform 141"/>
            <p:cNvSpPr>
              <a:spLocks/>
            </p:cNvSpPr>
            <p:nvPr/>
          </p:nvSpPr>
          <p:spPr bwMode="auto">
            <a:xfrm>
              <a:off x="2954338" y="4708525"/>
              <a:ext cx="3175" cy="3175"/>
            </a:xfrm>
            <a:custGeom>
              <a:avLst/>
              <a:gdLst>
                <a:gd name="T0" fmla="*/ 2 w 4"/>
                <a:gd name="T1" fmla="*/ 3 h 5"/>
                <a:gd name="T2" fmla="*/ 3 w 4"/>
                <a:gd name="T3" fmla="*/ 1 h 5"/>
                <a:gd name="T4" fmla="*/ 2 w 4"/>
                <a:gd name="T5" fmla="*/ 0 h 5"/>
                <a:gd name="T6" fmla="*/ 0 w 4"/>
                <a:gd name="T7" fmla="*/ 0 h 5"/>
                <a:gd name="T8" fmla="*/ 0 w 4"/>
                <a:gd name="T9" fmla="*/ 3 h 5"/>
                <a:gd name="T10" fmla="*/ 4 w 4"/>
                <a:gd name="T11" fmla="*/ 4 h 5"/>
                <a:gd name="T12" fmla="*/ 2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2927350" y="4708525"/>
              <a:ext cx="15875" cy="9525"/>
            </a:xfrm>
            <a:custGeom>
              <a:avLst/>
              <a:gdLst>
                <a:gd name="T0" fmla="*/ 21 w 21"/>
                <a:gd name="T1" fmla="*/ 10 h 14"/>
                <a:gd name="T2" fmla="*/ 8 w 21"/>
                <a:gd name="T3" fmla="*/ 12 h 14"/>
                <a:gd name="T4" fmla="*/ 10 w 21"/>
                <a:gd name="T5" fmla="*/ 11 h 14"/>
                <a:gd name="T6" fmla="*/ 3 w 21"/>
                <a:gd name="T7" fmla="*/ 8 h 14"/>
                <a:gd name="T8" fmla="*/ 1 w 21"/>
                <a:gd name="T9" fmla="*/ 7 h 14"/>
                <a:gd name="T10" fmla="*/ 0 w 21"/>
                <a:gd name="T11" fmla="*/ 7 h 14"/>
                <a:gd name="T12" fmla="*/ 10 w 21"/>
                <a:gd name="T13" fmla="*/ 5 h 14"/>
                <a:gd name="T14" fmla="*/ 13 w 21"/>
                <a:gd name="T15" fmla="*/ 6 h 14"/>
                <a:gd name="T16" fmla="*/ 12 w 21"/>
                <a:gd name="T17" fmla="*/ 6 h 14"/>
                <a:gd name="T18" fmla="*/ 19 w 21"/>
                <a:gd name="T19" fmla="*/ 6 h 14"/>
                <a:gd name="T20" fmla="*/ 21 w 21"/>
                <a:gd name="T2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21" y="10"/>
                  </a:moveTo>
                  <a:cubicBezTo>
                    <a:pt x="19" y="12"/>
                    <a:pt x="10" y="14"/>
                    <a:pt x="8" y="12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9" y="10"/>
                    <a:pt x="4" y="9"/>
                    <a:pt x="3" y="8"/>
                  </a:cubicBezTo>
                  <a:cubicBezTo>
                    <a:pt x="4" y="8"/>
                    <a:pt x="1" y="7"/>
                    <a:pt x="1" y="7"/>
                  </a:cubicBezTo>
                  <a:cubicBezTo>
                    <a:pt x="1" y="7"/>
                    <a:pt x="1" y="6"/>
                    <a:pt x="0" y="7"/>
                  </a:cubicBezTo>
                  <a:cubicBezTo>
                    <a:pt x="1" y="4"/>
                    <a:pt x="11" y="0"/>
                    <a:pt x="10" y="5"/>
                  </a:cubicBezTo>
                  <a:cubicBezTo>
                    <a:pt x="11" y="6"/>
                    <a:pt x="13" y="3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13"/>
                    <a:pt x="18" y="6"/>
                    <a:pt x="19" y="6"/>
                  </a:cubicBezTo>
                  <a:cubicBezTo>
                    <a:pt x="19" y="6"/>
                    <a:pt x="20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2" name="Freeform 143"/>
            <p:cNvSpPr>
              <a:spLocks/>
            </p:cNvSpPr>
            <p:nvPr/>
          </p:nvSpPr>
          <p:spPr bwMode="auto">
            <a:xfrm>
              <a:off x="2943225" y="4714875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2944813" y="4711700"/>
              <a:ext cx="9525" cy="6350"/>
            </a:xfrm>
            <a:custGeom>
              <a:avLst/>
              <a:gdLst>
                <a:gd name="T0" fmla="*/ 6 w 12"/>
                <a:gd name="T1" fmla="*/ 3 h 8"/>
                <a:gd name="T2" fmla="*/ 6 w 12"/>
                <a:gd name="T3" fmla="*/ 4 h 8"/>
                <a:gd name="T4" fmla="*/ 5 w 12"/>
                <a:gd name="T5" fmla="*/ 3 h 8"/>
                <a:gd name="T6" fmla="*/ 4 w 12"/>
                <a:gd name="T7" fmla="*/ 4 h 8"/>
                <a:gd name="T8" fmla="*/ 2 w 12"/>
                <a:gd name="T9" fmla="*/ 2 h 8"/>
                <a:gd name="T10" fmla="*/ 2 w 12"/>
                <a:gd name="T11" fmla="*/ 4 h 8"/>
                <a:gd name="T12" fmla="*/ 5 w 12"/>
                <a:gd name="T13" fmla="*/ 7 h 8"/>
                <a:gd name="T14" fmla="*/ 6 w 12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6" y="3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3" y="6"/>
                    <a:pt x="3" y="5"/>
                    <a:pt x="5" y="7"/>
                  </a:cubicBezTo>
                  <a:cubicBezTo>
                    <a:pt x="12" y="8"/>
                    <a:pt x="9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4" name="Freeform 145"/>
            <p:cNvSpPr>
              <a:spLocks/>
            </p:cNvSpPr>
            <p:nvPr/>
          </p:nvSpPr>
          <p:spPr bwMode="auto">
            <a:xfrm>
              <a:off x="2974975" y="4695825"/>
              <a:ext cx="65088" cy="61913"/>
            </a:xfrm>
            <a:custGeom>
              <a:avLst/>
              <a:gdLst>
                <a:gd name="T0" fmla="*/ 84 w 84"/>
                <a:gd name="T1" fmla="*/ 10 h 80"/>
                <a:gd name="T2" fmla="*/ 72 w 84"/>
                <a:gd name="T3" fmla="*/ 7 h 80"/>
                <a:gd name="T4" fmla="*/ 53 w 84"/>
                <a:gd name="T5" fmla="*/ 4 h 80"/>
                <a:gd name="T6" fmla="*/ 39 w 84"/>
                <a:gd name="T7" fmla="*/ 7 h 80"/>
                <a:gd name="T8" fmla="*/ 39 w 84"/>
                <a:gd name="T9" fmla="*/ 9 h 80"/>
                <a:gd name="T10" fmla="*/ 35 w 84"/>
                <a:gd name="T11" fmla="*/ 8 h 80"/>
                <a:gd name="T12" fmla="*/ 35 w 84"/>
                <a:gd name="T13" fmla="*/ 10 h 80"/>
                <a:gd name="T14" fmla="*/ 32 w 84"/>
                <a:gd name="T15" fmla="*/ 10 h 80"/>
                <a:gd name="T16" fmla="*/ 12 w 84"/>
                <a:gd name="T17" fmla="*/ 15 h 80"/>
                <a:gd name="T18" fmla="*/ 14 w 84"/>
                <a:gd name="T19" fmla="*/ 18 h 80"/>
                <a:gd name="T20" fmla="*/ 4 w 84"/>
                <a:gd name="T21" fmla="*/ 20 h 80"/>
                <a:gd name="T22" fmla="*/ 6 w 84"/>
                <a:gd name="T23" fmla="*/ 23 h 80"/>
                <a:gd name="T24" fmla="*/ 3 w 84"/>
                <a:gd name="T25" fmla="*/ 23 h 80"/>
                <a:gd name="T26" fmla="*/ 16 w 84"/>
                <a:gd name="T27" fmla="*/ 28 h 80"/>
                <a:gd name="T28" fmla="*/ 21 w 84"/>
                <a:gd name="T29" fmla="*/ 43 h 80"/>
                <a:gd name="T30" fmla="*/ 24 w 84"/>
                <a:gd name="T31" fmla="*/ 44 h 80"/>
                <a:gd name="T32" fmla="*/ 27 w 84"/>
                <a:gd name="T33" fmla="*/ 46 h 80"/>
                <a:gd name="T34" fmla="*/ 22 w 84"/>
                <a:gd name="T35" fmla="*/ 49 h 80"/>
                <a:gd name="T36" fmla="*/ 27 w 84"/>
                <a:gd name="T37" fmla="*/ 48 h 80"/>
                <a:gd name="T38" fmla="*/ 23 w 84"/>
                <a:gd name="T39" fmla="*/ 55 h 80"/>
                <a:gd name="T40" fmla="*/ 26 w 84"/>
                <a:gd name="T41" fmla="*/ 65 h 80"/>
                <a:gd name="T42" fmla="*/ 28 w 84"/>
                <a:gd name="T43" fmla="*/ 70 h 80"/>
                <a:gd name="T44" fmla="*/ 28 w 84"/>
                <a:gd name="T45" fmla="*/ 70 h 80"/>
                <a:gd name="T46" fmla="*/ 31 w 84"/>
                <a:gd name="T47" fmla="*/ 73 h 80"/>
                <a:gd name="T48" fmla="*/ 32 w 84"/>
                <a:gd name="T49" fmla="*/ 74 h 80"/>
                <a:gd name="T50" fmla="*/ 38 w 84"/>
                <a:gd name="T51" fmla="*/ 77 h 80"/>
                <a:gd name="T52" fmla="*/ 45 w 84"/>
                <a:gd name="T53" fmla="*/ 62 h 80"/>
                <a:gd name="T54" fmla="*/ 56 w 84"/>
                <a:gd name="T55" fmla="*/ 55 h 80"/>
                <a:gd name="T56" fmla="*/ 72 w 84"/>
                <a:gd name="T57" fmla="*/ 47 h 80"/>
                <a:gd name="T58" fmla="*/ 67 w 84"/>
                <a:gd name="T59" fmla="*/ 46 h 80"/>
                <a:gd name="T60" fmla="*/ 67 w 84"/>
                <a:gd name="T61" fmla="*/ 46 h 80"/>
                <a:gd name="T62" fmla="*/ 67 w 84"/>
                <a:gd name="T63" fmla="*/ 45 h 80"/>
                <a:gd name="T64" fmla="*/ 69 w 84"/>
                <a:gd name="T65" fmla="*/ 43 h 80"/>
                <a:gd name="T66" fmla="*/ 74 w 84"/>
                <a:gd name="T67" fmla="*/ 43 h 80"/>
                <a:gd name="T68" fmla="*/ 74 w 84"/>
                <a:gd name="T69" fmla="*/ 35 h 80"/>
                <a:gd name="T70" fmla="*/ 75 w 84"/>
                <a:gd name="T71" fmla="*/ 32 h 80"/>
                <a:gd name="T72" fmla="*/ 74 w 84"/>
                <a:gd name="T73" fmla="*/ 31 h 80"/>
                <a:gd name="T74" fmla="*/ 72 w 84"/>
                <a:gd name="T75" fmla="*/ 27 h 80"/>
                <a:gd name="T76" fmla="*/ 77 w 84"/>
                <a:gd name="T77" fmla="*/ 28 h 80"/>
                <a:gd name="T78" fmla="*/ 74 w 84"/>
                <a:gd name="T79" fmla="*/ 23 h 80"/>
                <a:gd name="T80" fmla="*/ 75 w 84"/>
                <a:gd name="T81" fmla="*/ 23 h 80"/>
                <a:gd name="T82" fmla="*/ 72 w 84"/>
                <a:gd name="T83" fmla="*/ 23 h 80"/>
                <a:gd name="T84" fmla="*/ 76 w 84"/>
                <a:gd name="T85" fmla="*/ 19 h 80"/>
                <a:gd name="T86" fmla="*/ 75 w 84"/>
                <a:gd name="T87" fmla="*/ 17 h 80"/>
                <a:gd name="T88" fmla="*/ 84 w 84"/>
                <a:gd name="T8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0">
                  <a:moveTo>
                    <a:pt x="84" y="10"/>
                  </a:moveTo>
                  <a:cubicBezTo>
                    <a:pt x="79" y="9"/>
                    <a:pt x="70" y="13"/>
                    <a:pt x="72" y="7"/>
                  </a:cubicBezTo>
                  <a:cubicBezTo>
                    <a:pt x="67" y="6"/>
                    <a:pt x="58" y="0"/>
                    <a:pt x="53" y="4"/>
                  </a:cubicBezTo>
                  <a:cubicBezTo>
                    <a:pt x="49" y="5"/>
                    <a:pt x="42" y="5"/>
                    <a:pt x="39" y="7"/>
                  </a:cubicBezTo>
                  <a:cubicBezTo>
                    <a:pt x="39" y="8"/>
                    <a:pt x="40" y="9"/>
                    <a:pt x="39" y="9"/>
                  </a:cubicBezTo>
                  <a:cubicBezTo>
                    <a:pt x="38" y="8"/>
                    <a:pt x="37" y="7"/>
                    <a:pt x="35" y="8"/>
                  </a:cubicBezTo>
                  <a:cubicBezTo>
                    <a:pt x="35" y="8"/>
                    <a:pt x="35" y="9"/>
                    <a:pt x="35" y="10"/>
                  </a:cubicBezTo>
                  <a:cubicBezTo>
                    <a:pt x="34" y="10"/>
                    <a:pt x="32" y="7"/>
                    <a:pt x="32" y="10"/>
                  </a:cubicBezTo>
                  <a:cubicBezTo>
                    <a:pt x="30" y="8"/>
                    <a:pt x="14" y="11"/>
                    <a:pt x="12" y="15"/>
                  </a:cubicBezTo>
                  <a:cubicBezTo>
                    <a:pt x="12" y="16"/>
                    <a:pt x="17" y="15"/>
                    <a:pt x="14" y="18"/>
                  </a:cubicBezTo>
                  <a:cubicBezTo>
                    <a:pt x="13" y="19"/>
                    <a:pt x="6" y="19"/>
                    <a:pt x="4" y="20"/>
                  </a:cubicBezTo>
                  <a:cubicBezTo>
                    <a:pt x="3" y="21"/>
                    <a:pt x="5" y="22"/>
                    <a:pt x="6" y="23"/>
                  </a:cubicBezTo>
                  <a:cubicBezTo>
                    <a:pt x="5" y="23"/>
                    <a:pt x="4" y="23"/>
                    <a:pt x="3" y="23"/>
                  </a:cubicBezTo>
                  <a:cubicBezTo>
                    <a:pt x="0" y="27"/>
                    <a:pt x="14" y="28"/>
                    <a:pt x="16" y="28"/>
                  </a:cubicBezTo>
                  <a:cubicBezTo>
                    <a:pt x="25" y="28"/>
                    <a:pt x="22" y="39"/>
                    <a:pt x="21" y="43"/>
                  </a:cubicBezTo>
                  <a:cubicBezTo>
                    <a:pt x="21" y="43"/>
                    <a:pt x="23" y="43"/>
                    <a:pt x="24" y="44"/>
                  </a:cubicBezTo>
                  <a:cubicBezTo>
                    <a:pt x="26" y="44"/>
                    <a:pt x="28" y="45"/>
                    <a:pt x="27" y="46"/>
                  </a:cubicBezTo>
                  <a:cubicBezTo>
                    <a:pt x="25" y="45"/>
                    <a:pt x="20" y="47"/>
                    <a:pt x="22" y="49"/>
                  </a:cubicBezTo>
                  <a:cubicBezTo>
                    <a:pt x="25" y="51"/>
                    <a:pt x="25" y="48"/>
                    <a:pt x="27" y="48"/>
                  </a:cubicBezTo>
                  <a:cubicBezTo>
                    <a:pt x="26" y="51"/>
                    <a:pt x="23" y="52"/>
                    <a:pt x="23" y="55"/>
                  </a:cubicBezTo>
                  <a:cubicBezTo>
                    <a:pt x="22" y="57"/>
                    <a:pt x="26" y="65"/>
                    <a:pt x="26" y="65"/>
                  </a:cubicBezTo>
                  <a:cubicBezTo>
                    <a:pt x="25" y="67"/>
                    <a:pt x="27" y="68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2"/>
                    <a:pt x="30" y="73"/>
                    <a:pt x="31" y="73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5"/>
                    <a:pt x="36" y="75"/>
                    <a:pt x="38" y="77"/>
                  </a:cubicBezTo>
                  <a:cubicBezTo>
                    <a:pt x="40" y="80"/>
                    <a:pt x="46" y="62"/>
                    <a:pt x="45" y="62"/>
                  </a:cubicBezTo>
                  <a:cubicBezTo>
                    <a:pt x="49" y="60"/>
                    <a:pt x="54" y="60"/>
                    <a:pt x="56" y="55"/>
                  </a:cubicBezTo>
                  <a:cubicBezTo>
                    <a:pt x="57" y="53"/>
                    <a:pt x="70" y="48"/>
                    <a:pt x="72" y="47"/>
                  </a:cubicBezTo>
                  <a:cubicBezTo>
                    <a:pt x="75" y="45"/>
                    <a:pt x="69" y="46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6" y="46"/>
                    <a:pt x="67" y="45"/>
                  </a:cubicBezTo>
                  <a:cubicBezTo>
                    <a:pt x="69" y="45"/>
                    <a:pt x="67" y="43"/>
                    <a:pt x="69" y="43"/>
                  </a:cubicBezTo>
                  <a:cubicBezTo>
                    <a:pt x="71" y="46"/>
                    <a:pt x="76" y="45"/>
                    <a:pt x="74" y="43"/>
                  </a:cubicBezTo>
                  <a:cubicBezTo>
                    <a:pt x="72" y="42"/>
                    <a:pt x="73" y="34"/>
                    <a:pt x="74" y="35"/>
                  </a:cubicBezTo>
                  <a:cubicBezTo>
                    <a:pt x="77" y="33"/>
                    <a:pt x="77" y="34"/>
                    <a:pt x="75" y="32"/>
                  </a:cubicBezTo>
                  <a:cubicBezTo>
                    <a:pt x="75" y="31"/>
                    <a:pt x="75" y="31"/>
                    <a:pt x="74" y="31"/>
                  </a:cubicBezTo>
                  <a:cubicBezTo>
                    <a:pt x="78" y="28"/>
                    <a:pt x="73" y="29"/>
                    <a:pt x="72" y="27"/>
                  </a:cubicBezTo>
                  <a:cubicBezTo>
                    <a:pt x="74" y="24"/>
                    <a:pt x="76" y="26"/>
                    <a:pt x="77" y="28"/>
                  </a:cubicBezTo>
                  <a:cubicBezTo>
                    <a:pt x="79" y="29"/>
                    <a:pt x="76" y="25"/>
                    <a:pt x="74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2"/>
                    <a:pt x="73" y="22"/>
                    <a:pt x="72" y="23"/>
                  </a:cubicBezTo>
                  <a:cubicBezTo>
                    <a:pt x="74" y="16"/>
                    <a:pt x="71" y="22"/>
                    <a:pt x="76" y="19"/>
                  </a:cubicBezTo>
                  <a:cubicBezTo>
                    <a:pt x="76" y="19"/>
                    <a:pt x="75" y="16"/>
                    <a:pt x="75" y="17"/>
                  </a:cubicBezTo>
                  <a:cubicBezTo>
                    <a:pt x="75" y="15"/>
                    <a:pt x="84" y="11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5" name="Freeform 146"/>
            <p:cNvSpPr>
              <a:spLocks/>
            </p:cNvSpPr>
            <p:nvPr/>
          </p:nvSpPr>
          <p:spPr bwMode="auto">
            <a:xfrm>
              <a:off x="2940050" y="4730750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6" name="Freeform 147"/>
            <p:cNvSpPr>
              <a:spLocks/>
            </p:cNvSpPr>
            <p:nvPr/>
          </p:nvSpPr>
          <p:spPr bwMode="auto">
            <a:xfrm>
              <a:off x="2938463" y="47307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7" name="Freeform 148"/>
            <p:cNvSpPr>
              <a:spLocks/>
            </p:cNvSpPr>
            <p:nvPr/>
          </p:nvSpPr>
          <p:spPr bwMode="auto">
            <a:xfrm>
              <a:off x="3033713" y="471805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8" name="Freeform 149"/>
            <p:cNvSpPr>
              <a:spLocks/>
            </p:cNvSpPr>
            <p:nvPr/>
          </p:nvSpPr>
          <p:spPr bwMode="auto">
            <a:xfrm>
              <a:off x="2941638" y="4718050"/>
              <a:ext cx="7938" cy="7938"/>
            </a:xfrm>
            <a:custGeom>
              <a:avLst/>
              <a:gdLst>
                <a:gd name="T0" fmla="*/ 9 w 10"/>
                <a:gd name="T1" fmla="*/ 1 h 10"/>
                <a:gd name="T2" fmla="*/ 4 w 10"/>
                <a:gd name="T3" fmla="*/ 5 h 10"/>
                <a:gd name="T4" fmla="*/ 2 w 10"/>
                <a:gd name="T5" fmla="*/ 4 h 10"/>
                <a:gd name="T6" fmla="*/ 5 w 10"/>
                <a:gd name="T7" fmla="*/ 9 h 10"/>
                <a:gd name="T8" fmla="*/ 10 w 10"/>
                <a:gd name="T9" fmla="*/ 3 h 10"/>
                <a:gd name="T10" fmla="*/ 9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5" y="0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4"/>
                    <a:pt x="3" y="10"/>
                    <a:pt x="5" y="9"/>
                  </a:cubicBezTo>
                  <a:cubicBezTo>
                    <a:pt x="5" y="9"/>
                    <a:pt x="9" y="3"/>
                    <a:pt x="10" y="3"/>
                  </a:cubicBezTo>
                  <a:cubicBezTo>
                    <a:pt x="10" y="3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59" name="Freeform 150"/>
            <p:cNvSpPr>
              <a:spLocks/>
            </p:cNvSpPr>
            <p:nvPr/>
          </p:nvSpPr>
          <p:spPr bwMode="auto">
            <a:xfrm>
              <a:off x="2949575" y="47212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0" name="Freeform 151"/>
            <p:cNvSpPr>
              <a:spLocks/>
            </p:cNvSpPr>
            <p:nvPr/>
          </p:nvSpPr>
          <p:spPr bwMode="auto">
            <a:xfrm>
              <a:off x="2994025" y="47291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1" name="Freeform 152"/>
            <p:cNvSpPr>
              <a:spLocks/>
            </p:cNvSpPr>
            <p:nvPr/>
          </p:nvSpPr>
          <p:spPr bwMode="auto">
            <a:xfrm>
              <a:off x="2946400" y="4706938"/>
              <a:ext cx="7938" cy="3175"/>
            </a:xfrm>
            <a:custGeom>
              <a:avLst/>
              <a:gdLst>
                <a:gd name="T0" fmla="*/ 3 w 11"/>
                <a:gd name="T1" fmla="*/ 2 h 6"/>
                <a:gd name="T2" fmla="*/ 3 w 11"/>
                <a:gd name="T3" fmla="*/ 3 h 6"/>
                <a:gd name="T4" fmla="*/ 3 w 11"/>
                <a:gd name="T5" fmla="*/ 5 h 6"/>
                <a:gd name="T6" fmla="*/ 3 w 11"/>
                <a:gd name="T7" fmla="*/ 5 h 6"/>
                <a:gd name="T8" fmla="*/ 7 w 11"/>
                <a:gd name="T9" fmla="*/ 6 h 6"/>
                <a:gd name="T10" fmla="*/ 3 w 11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3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0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7" y="6"/>
                    <a:pt x="7" y="6"/>
                  </a:cubicBezTo>
                  <a:cubicBezTo>
                    <a:pt x="11" y="5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2" name="Freeform 153"/>
            <p:cNvSpPr>
              <a:spLocks/>
            </p:cNvSpPr>
            <p:nvPr/>
          </p:nvSpPr>
          <p:spPr bwMode="auto">
            <a:xfrm>
              <a:off x="2949575" y="4710113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3" name="Freeform 154"/>
            <p:cNvSpPr>
              <a:spLocks/>
            </p:cNvSpPr>
            <p:nvPr/>
          </p:nvSpPr>
          <p:spPr bwMode="auto">
            <a:xfrm>
              <a:off x="2871788" y="4800600"/>
              <a:ext cx="1588" cy="0"/>
            </a:xfrm>
            <a:custGeom>
              <a:avLst/>
              <a:gdLst>
                <a:gd name="T0" fmla="*/ 1 w 2"/>
                <a:gd name="T1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4" name="Freeform 155"/>
            <p:cNvSpPr>
              <a:spLocks/>
            </p:cNvSpPr>
            <p:nvPr/>
          </p:nvSpPr>
          <p:spPr bwMode="auto">
            <a:xfrm>
              <a:off x="2976563" y="4749800"/>
              <a:ext cx="1588" cy="158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0"/>
                    <a:pt x="2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5" name="Freeform 156"/>
            <p:cNvSpPr>
              <a:spLocks/>
            </p:cNvSpPr>
            <p:nvPr/>
          </p:nvSpPr>
          <p:spPr bwMode="auto">
            <a:xfrm>
              <a:off x="2959100" y="496570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6" name="Freeform 157"/>
            <p:cNvSpPr>
              <a:spLocks/>
            </p:cNvSpPr>
            <p:nvPr/>
          </p:nvSpPr>
          <p:spPr bwMode="auto">
            <a:xfrm>
              <a:off x="3033713" y="4711700"/>
              <a:ext cx="1588" cy="1588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7" name="Freeform 158"/>
            <p:cNvSpPr>
              <a:spLocks/>
            </p:cNvSpPr>
            <p:nvPr/>
          </p:nvSpPr>
          <p:spPr bwMode="auto">
            <a:xfrm>
              <a:off x="2954338" y="4705350"/>
              <a:ext cx="1588" cy="15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2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8" name="Freeform 159"/>
            <p:cNvSpPr>
              <a:spLocks/>
            </p:cNvSpPr>
            <p:nvPr/>
          </p:nvSpPr>
          <p:spPr bwMode="auto">
            <a:xfrm>
              <a:off x="2978150" y="4748213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69" name="Freeform 160"/>
            <p:cNvSpPr>
              <a:spLocks/>
            </p:cNvSpPr>
            <p:nvPr/>
          </p:nvSpPr>
          <p:spPr bwMode="auto">
            <a:xfrm>
              <a:off x="2940050" y="4819650"/>
              <a:ext cx="1588" cy="3175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1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0" name="Freeform 161"/>
            <p:cNvSpPr>
              <a:spLocks/>
            </p:cNvSpPr>
            <p:nvPr/>
          </p:nvSpPr>
          <p:spPr bwMode="auto">
            <a:xfrm>
              <a:off x="2852738" y="4732338"/>
              <a:ext cx="1588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1" name="Freeform 162"/>
            <p:cNvSpPr>
              <a:spLocks/>
            </p:cNvSpPr>
            <p:nvPr/>
          </p:nvSpPr>
          <p:spPr bwMode="auto">
            <a:xfrm>
              <a:off x="2930525" y="4854575"/>
              <a:ext cx="0" cy="1588"/>
            </a:xfrm>
            <a:custGeom>
              <a:avLst/>
              <a:gdLst>
                <a:gd name="T0" fmla="*/ 1 h 2"/>
                <a:gd name="T1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2" name="Rectangle 163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3" name="Oval 164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4" name="Freeform 165"/>
            <p:cNvSpPr>
              <a:spLocks/>
            </p:cNvSpPr>
            <p:nvPr/>
          </p:nvSpPr>
          <p:spPr bwMode="auto">
            <a:xfrm>
              <a:off x="2943225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5" name="Freeform 166"/>
            <p:cNvSpPr>
              <a:spLocks/>
            </p:cNvSpPr>
            <p:nvPr/>
          </p:nvSpPr>
          <p:spPr bwMode="auto">
            <a:xfrm>
              <a:off x="2870200" y="48101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6" name="Freeform 167"/>
            <p:cNvSpPr>
              <a:spLocks/>
            </p:cNvSpPr>
            <p:nvPr/>
          </p:nvSpPr>
          <p:spPr bwMode="auto">
            <a:xfrm>
              <a:off x="2878138" y="4756150"/>
              <a:ext cx="4763" cy="7938"/>
            </a:xfrm>
            <a:custGeom>
              <a:avLst/>
              <a:gdLst>
                <a:gd name="T0" fmla="*/ 6 w 6"/>
                <a:gd name="T1" fmla="*/ 5 h 10"/>
                <a:gd name="T2" fmla="*/ 3 w 6"/>
                <a:gd name="T3" fmla="*/ 10 h 10"/>
                <a:gd name="T4" fmla="*/ 4 w 6"/>
                <a:gd name="T5" fmla="*/ 8 h 10"/>
                <a:gd name="T6" fmla="*/ 6 w 6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0"/>
                    <a:pt x="0" y="10"/>
                    <a:pt x="3" y="10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7" name="Freeform 168"/>
            <p:cNvSpPr>
              <a:spLocks/>
            </p:cNvSpPr>
            <p:nvPr/>
          </p:nvSpPr>
          <p:spPr bwMode="auto">
            <a:xfrm>
              <a:off x="2970213" y="484187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8" name="Rectangle 169"/>
            <p:cNvSpPr>
              <a:spLocks noChangeArrowheads="1"/>
            </p:cNvSpPr>
            <p:nvPr/>
          </p:nvSpPr>
          <p:spPr bwMode="auto">
            <a:xfrm>
              <a:off x="2959100" y="49657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9" name="Freeform 170"/>
            <p:cNvSpPr>
              <a:spLocks/>
            </p:cNvSpPr>
            <p:nvPr/>
          </p:nvSpPr>
          <p:spPr bwMode="auto">
            <a:xfrm>
              <a:off x="2841625" y="4756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0" name="Freeform 171"/>
            <p:cNvSpPr>
              <a:spLocks/>
            </p:cNvSpPr>
            <p:nvPr/>
          </p:nvSpPr>
          <p:spPr bwMode="auto">
            <a:xfrm>
              <a:off x="2943225" y="4849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1" name="Freeform 172"/>
            <p:cNvSpPr>
              <a:spLocks/>
            </p:cNvSpPr>
            <p:nvPr/>
          </p:nvSpPr>
          <p:spPr bwMode="auto">
            <a:xfrm>
              <a:off x="2924175" y="481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2" name="Freeform 173"/>
            <p:cNvSpPr>
              <a:spLocks/>
            </p:cNvSpPr>
            <p:nvPr/>
          </p:nvSpPr>
          <p:spPr bwMode="auto">
            <a:xfrm>
              <a:off x="2986088" y="47720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3" name="Freeform 174"/>
            <p:cNvSpPr>
              <a:spLocks/>
            </p:cNvSpPr>
            <p:nvPr/>
          </p:nvSpPr>
          <p:spPr bwMode="auto">
            <a:xfrm>
              <a:off x="2881313" y="475773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4" name="Freeform 175"/>
            <p:cNvSpPr>
              <a:spLocks/>
            </p:cNvSpPr>
            <p:nvPr/>
          </p:nvSpPr>
          <p:spPr bwMode="auto">
            <a:xfrm>
              <a:off x="2962275" y="4968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5" name="Freeform 176"/>
            <p:cNvSpPr>
              <a:spLocks/>
            </p:cNvSpPr>
            <p:nvPr/>
          </p:nvSpPr>
          <p:spPr bwMode="auto">
            <a:xfrm>
              <a:off x="2841625" y="4716463"/>
              <a:ext cx="179388" cy="274638"/>
            </a:xfrm>
            <a:custGeom>
              <a:avLst/>
              <a:gdLst>
                <a:gd name="T0" fmla="*/ 219 w 234"/>
                <a:gd name="T1" fmla="*/ 264 h 357"/>
                <a:gd name="T2" fmla="*/ 188 w 234"/>
                <a:gd name="T3" fmla="*/ 305 h 357"/>
                <a:gd name="T4" fmla="*/ 176 w 234"/>
                <a:gd name="T5" fmla="*/ 323 h 357"/>
                <a:gd name="T6" fmla="*/ 176 w 234"/>
                <a:gd name="T7" fmla="*/ 349 h 357"/>
                <a:gd name="T8" fmla="*/ 165 w 234"/>
                <a:gd name="T9" fmla="*/ 349 h 357"/>
                <a:gd name="T10" fmla="*/ 161 w 234"/>
                <a:gd name="T11" fmla="*/ 343 h 357"/>
                <a:gd name="T12" fmla="*/ 157 w 234"/>
                <a:gd name="T13" fmla="*/ 328 h 357"/>
                <a:gd name="T14" fmla="*/ 149 w 234"/>
                <a:gd name="T15" fmla="*/ 286 h 357"/>
                <a:gd name="T16" fmla="*/ 118 w 234"/>
                <a:gd name="T17" fmla="*/ 218 h 357"/>
                <a:gd name="T18" fmla="*/ 109 w 234"/>
                <a:gd name="T19" fmla="*/ 176 h 357"/>
                <a:gd name="T20" fmla="*/ 57 w 234"/>
                <a:gd name="T21" fmla="*/ 137 h 357"/>
                <a:gd name="T22" fmla="*/ 51 w 234"/>
                <a:gd name="T23" fmla="*/ 131 h 357"/>
                <a:gd name="T24" fmla="*/ 46 w 234"/>
                <a:gd name="T25" fmla="*/ 126 h 357"/>
                <a:gd name="T26" fmla="*/ 40 w 234"/>
                <a:gd name="T27" fmla="*/ 95 h 357"/>
                <a:gd name="T28" fmla="*/ 56 w 234"/>
                <a:gd name="T29" fmla="*/ 66 h 357"/>
                <a:gd name="T30" fmla="*/ 53 w 234"/>
                <a:gd name="T31" fmla="*/ 45 h 357"/>
                <a:gd name="T32" fmla="*/ 28 w 234"/>
                <a:gd name="T33" fmla="*/ 41 h 357"/>
                <a:gd name="T34" fmla="*/ 17 w 234"/>
                <a:gd name="T35" fmla="*/ 44 h 357"/>
                <a:gd name="T36" fmla="*/ 24 w 234"/>
                <a:gd name="T37" fmla="*/ 27 h 357"/>
                <a:gd name="T38" fmla="*/ 30 w 234"/>
                <a:gd name="T39" fmla="*/ 19 h 357"/>
                <a:gd name="T40" fmla="*/ 69 w 234"/>
                <a:gd name="T41" fmla="*/ 8 h 357"/>
                <a:gd name="T42" fmla="*/ 94 w 234"/>
                <a:gd name="T43" fmla="*/ 10 h 357"/>
                <a:gd name="T44" fmla="*/ 108 w 234"/>
                <a:gd name="T45" fmla="*/ 19 h 357"/>
                <a:gd name="T46" fmla="*/ 108 w 234"/>
                <a:gd name="T47" fmla="*/ 7 h 357"/>
                <a:gd name="T48" fmla="*/ 125 w 234"/>
                <a:gd name="T49" fmla="*/ 5 h 357"/>
                <a:gd name="T50" fmla="*/ 122 w 234"/>
                <a:gd name="T51" fmla="*/ 18 h 357"/>
                <a:gd name="T52" fmla="*/ 142 w 234"/>
                <a:gd name="T53" fmla="*/ 6 h 357"/>
                <a:gd name="T54" fmla="*/ 152 w 234"/>
                <a:gd name="T55" fmla="*/ 7 h 357"/>
                <a:gd name="T56" fmla="*/ 167 w 234"/>
                <a:gd name="T57" fmla="*/ 11 h 357"/>
                <a:gd name="T58" fmla="*/ 176 w 234"/>
                <a:gd name="T59" fmla="*/ 21 h 357"/>
                <a:gd name="T60" fmla="*/ 177 w 234"/>
                <a:gd name="T61" fmla="*/ 42 h 357"/>
                <a:gd name="T62" fmla="*/ 158 w 234"/>
                <a:gd name="T63" fmla="*/ 35 h 357"/>
                <a:gd name="T64" fmla="*/ 162 w 234"/>
                <a:gd name="T65" fmla="*/ 18 h 357"/>
                <a:gd name="T66" fmla="*/ 149 w 234"/>
                <a:gd name="T67" fmla="*/ 30 h 357"/>
                <a:gd name="T68" fmla="*/ 145 w 234"/>
                <a:gd name="T69" fmla="*/ 31 h 357"/>
                <a:gd name="T70" fmla="*/ 143 w 234"/>
                <a:gd name="T71" fmla="*/ 67 h 357"/>
                <a:gd name="T72" fmla="*/ 155 w 234"/>
                <a:gd name="T73" fmla="*/ 41 h 357"/>
                <a:gd name="T74" fmla="*/ 190 w 234"/>
                <a:gd name="T75" fmla="*/ 72 h 357"/>
                <a:gd name="T76" fmla="*/ 187 w 234"/>
                <a:gd name="T77" fmla="*/ 85 h 357"/>
                <a:gd name="T78" fmla="*/ 177 w 234"/>
                <a:gd name="T79" fmla="*/ 77 h 357"/>
                <a:gd name="T80" fmla="*/ 177 w 234"/>
                <a:gd name="T81" fmla="*/ 78 h 357"/>
                <a:gd name="T82" fmla="*/ 173 w 234"/>
                <a:gd name="T83" fmla="*/ 80 h 357"/>
                <a:gd name="T84" fmla="*/ 179 w 234"/>
                <a:gd name="T85" fmla="*/ 84 h 357"/>
                <a:gd name="T86" fmla="*/ 158 w 234"/>
                <a:gd name="T87" fmla="*/ 96 h 357"/>
                <a:gd name="T88" fmla="*/ 123 w 234"/>
                <a:gd name="T89" fmla="*/ 135 h 357"/>
                <a:gd name="T90" fmla="*/ 95 w 234"/>
                <a:gd name="T91" fmla="*/ 123 h 357"/>
                <a:gd name="T92" fmla="*/ 89 w 234"/>
                <a:gd name="T93" fmla="*/ 151 h 357"/>
                <a:gd name="T94" fmla="*/ 112 w 234"/>
                <a:gd name="T95" fmla="*/ 172 h 357"/>
                <a:gd name="T96" fmla="*/ 132 w 234"/>
                <a:gd name="T97" fmla="*/ 173 h 357"/>
                <a:gd name="T98" fmla="*/ 145 w 234"/>
                <a:gd name="T99" fmla="*/ 169 h 357"/>
                <a:gd name="T100" fmla="*/ 166 w 234"/>
                <a:gd name="T101" fmla="*/ 175 h 357"/>
                <a:gd name="T102" fmla="*/ 221 w 234"/>
                <a:gd name="T103" fmla="*/ 211 h 357"/>
                <a:gd name="T104" fmla="*/ 227 w 234"/>
                <a:gd name="T105" fmla="*/ 23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357">
                  <a:moveTo>
                    <a:pt x="227" y="234"/>
                  </a:moveTo>
                  <a:cubicBezTo>
                    <a:pt x="226" y="236"/>
                    <a:pt x="225" y="237"/>
                    <a:pt x="224" y="239"/>
                  </a:cubicBezTo>
                  <a:cubicBezTo>
                    <a:pt x="223" y="239"/>
                    <a:pt x="224" y="239"/>
                    <a:pt x="223" y="239"/>
                  </a:cubicBezTo>
                  <a:cubicBezTo>
                    <a:pt x="221" y="243"/>
                    <a:pt x="224" y="249"/>
                    <a:pt x="222" y="254"/>
                  </a:cubicBezTo>
                  <a:cubicBezTo>
                    <a:pt x="222" y="257"/>
                    <a:pt x="219" y="261"/>
                    <a:pt x="219" y="264"/>
                  </a:cubicBezTo>
                  <a:cubicBezTo>
                    <a:pt x="220" y="268"/>
                    <a:pt x="211" y="266"/>
                    <a:pt x="210" y="269"/>
                  </a:cubicBezTo>
                  <a:cubicBezTo>
                    <a:pt x="209" y="269"/>
                    <a:pt x="208" y="270"/>
                    <a:pt x="206" y="271"/>
                  </a:cubicBezTo>
                  <a:cubicBezTo>
                    <a:pt x="203" y="274"/>
                    <a:pt x="201" y="281"/>
                    <a:pt x="201" y="285"/>
                  </a:cubicBezTo>
                  <a:cubicBezTo>
                    <a:pt x="199" y="292"/>
                    <a:pt x="192" y="306"/>
                    <a:pt x="183" y="299"/>
                  </a:cubicBezTo>
                  <a:cubicBezTo>
                    <a:pt x="183" y="300"/>
                    <a:pt x="187" y="304"/>
                    <a:pt x="188" y="305"/>
                  </a:cubicBezTo>
                  <a:cubicBezTo>
                    <a:pt x="190" y="310"/>
                    <a:pt x="179" y="315"/>
                    <a:pt x="177" y="312"/>
                  </a:cubicBezTo>
                  <a:cubicBezTo>
                    <a:pt x="177" y="313"/>
                    <a:pt x="178" y="316"/>
                    <a:pt x="179" y="317"/>
                  </a:cubicBezTo>
                  <a:cubicBezTo>
                    <a:pt x="177" y="320"/>
                    <a:pt x="174" y="316"/>
                    <a:pt x="172" y="317"/>
                  </a:cubicBezTo>
                  <a:cubicBezTo>
                    <a:pt x="172" y="319"/>
                    <a:pt x="174" y="321"/>
                    <a:pt x="176" y="320"/>
                  </a:cubicBezTo>
                  <a:cubicBezTo>
                    <a:pt x="178" y="319"/>
                    <a:pt x="176" y="325"/>
                    <a:pt x="176" y="323"/>
                  </a:cubicBezTo>
                  <a:cubicBezTo>
                    <a:pt x="175" y="325"/>
                    <a:pt x="174" y="332"/>
                    <a:pt x="172" y="332"/>
                  </a:cubicBezTo>
                  <a:cubicBezTo>
                    <a:pt x="172" y="334"/>
                    <a:pt x="176" y="333"/>
                    <a:pt x="177" y="335"/>
                  </a:cubicBezTo>
                  <a:cubicBezTo>
                    <a:pt x="178" y="338"/>
                    <a:pt x="176" y="337"/>
                    <a:pt x="175" y="339"/>
                  </a:cubicBezTo>
                  <a:cubicBezTo>
                    <a:pt x="173" y="342"/>
                    <a:pt x="175" y="346"/>
                    <a:pt x="177" y="348"/>
                  </a:cubicBezTo>
                  <a:cubicBezTo>
                    <a:pt x="175" y="350"/>
                    <a:pt x="178" y="347"/>
                    <a:pt x="176" y="349"/>
                  </a:cubicBezTo>
                  <a:cubicBezTo>
                    <a:pt x="176" y="349"/>
                    <a:pt x="186" y="354"/>
                    <a:pt x="187" y="355"/>
                  </a:cubicBezTo>
                  <a:cubicBezTo>
                    <a:pt x="189" y="357"/>
                    <a:pt x="175" y="357"/>
                    <a:pt x="176" y="356"/>
                  </a:cubicBezTo>
                  <a:cubicBezTo>
                    <a:pt x="176" y="356"/>
                    <a:pt x="170" y="354"/>
                    <a:pt x="170" y="353"/>
                  </a:cubicBezTo>
                  <a:cubicBezTo>
                    <a:pt x="170" y="354"/>
                    <a:pt x="166" y="350"/>
                    <a:pt x="164" y="350"/>
                  </a:cubicBezTo>
                  <a:cubicBezTo>
                    <a:pt x="164" y="350"/>
                    <a:pt x="165" y="349"/>
                    <a:pt x="165" y="349"/>
                  </a:cubicBezTo>
                  <a:cubicBezTo>
                    <a:pt x="165" y="349"/>
                    <a:pt x="163" y="348"/>
                    <a:pt x="162" y="347"/>
                  </a:cubicBezTo>
                  <a:cubicBezTo>
                    <a:pt x="163" y="346"/>
                    <a:pt x="163" y="348"/>
                    <a:pt x="164" y="348"/>
                  </a:cubicBezTo>
                  <a:cubicBezTo>
                    <a:pt x="164" y="348"/>
                    <a:pt x="163" y="344"/>
                    <a:pt x="163" y="345"/>
                  </a:cubicBezTo>
                  <a:cubicBezTo>
                    <a:pt x="162" y="345"/>
                    <a:pt x="163" y="347"/>
                    <a:pt x="161" y="346"/>
                  </a:cubicBezTo>
                  <a:cubicBezTo>
                    <a:pt x="161" y="345"/>
                    <a:pt x="162" y="344"/>
                    <a:pt x="161" y="343"/>
                  </a:cubicBezTo>
                  <a:cubicBezTo>
                    <a:pt x="160" y="344"/>
                    <a:pt x="158" y="343"/>
                    <a:pt x="160" y="342"/>
                  </a:cubicBezTo>
                  <a:cubicBezTo>
                    <a:pt x="158" y="342"/>
                    <a:pt x="157" y="340"/>
                    <a:pt x="158" y="339"/>
                  </a:cubicBezTo>
                  <a:cubicBezTo>
                    <a:pt x="156" y="338"/>
                    <a:pt x="160" y="334"/>
                    <a:pt x="154" y="334"/>
                  </a:cubicBezTo>
                  <a:cubicBezTo>
                    <a:pt x="154" y="333"/>
                    <a:pt x="155" y="329"/>
                    <a:pt x="154" y="327"/>
                  </a:cubicBezTo>
                  <a:cubicBezTo>
                    <a:pt x="155" y="326"/>
                    <a:pt x="157" y="327"/>
                    <a:pt x="157" y="328"/>
                  </a:cubicBezTo>
                  <a:cubicBezTo>
                    <a:pt x="157" y="327"/>
                    <a:pt x="156" y="319"/>
                    <a:pt x="155" y="320"/>
                  </a:cubicBezTo>
                  <a:cubicBezTo>
                    <a:pt x="155" y="320"/>
                    <a:pt x="155" y="323"/>
                    <a:pt x="155" y="324"/>
                  </a:cubicBezTo>
                  <a:cubicBezTo>
                    <a:pt x="155" y="324"/>
                    <a:pt x="150" y="311"/>
                    <a:pt x="150" y="309"/>
                  </a:cubicBezTo>
                  <a:cubicBezTo>
                    <a:pt x="147" y="307"/>
                    <a:pt x="153" y="293"/>
                    <a:pt x="149" y="289"/>
                  </a:cubicBezTo>
                  <a:cubicBezTo>
                    <a:pt x="149" y="289"/>
                    <a:pt x="149" y="287"/>
                    <a:pt x="149" y="286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0"/>
                    <a:pt x="151" y="255"/>
                    <a:pt x="145" y="253"/>
                  </a:cubicBezTo>
                  <a:cubicBezTo>
                    <a:pt x="142" y="250"/>
                    <a:pt x="138" y="248"/>
                    <a:pt x="135" y="246"/>
                  </a:cubicBezTo>
                  <a:cubicBezTo>
                    <a:pt x="131" y="239"/>
                    <a:pt x="126" y="230"/>
                    <a:pt x="122" y="224"/>
                  </a:cubicBezTo>
                  <a:cubicBezTo>
                    <a:pt x="120" y="223"/>
                    <a:pt x="118" y="219"/>
                    <a:pt x="118" y="218"/>
                  </a:cubicBezTo>
                  <a:cubicBezTo>
                    <a:pt x="117" y="213"/>
                    <a:pt x="120" y="214"/>
                    <a:pt x="120" y="211"/>
                  </a:cubicBezTo>
                  <a:cubicBezTo>
                    <a:pt x="116" y="209"/>
                    <a:pt x="118" y="203"/>
                    <a:pt x="120" y="200"/>
                  </a:cubicBezTo>
                  <a:cubicBezTo>
                    <a:pt x="125" y="193"/>
                    <a:pt x="129" y="191"/>
                    <a:pt x="124" y="180"/>
                  </a:cubicBezTo>
                  <a:cubicBezTo>
                    <a:pt x="128" y="175"/>
                    <a:pt x="118" y="182"/>
                    <a:pt x="119" y="182"/>
                  </a:cubicBezTo>
                  <a:cubicBezTo>
                    <a:pt x="116" y="182"/>
                    <a:pt x="111" y="178"/>
                    <a:pt x="109" y="176"/>
                  </a:cubicBezTo>
                  <a:cubicBezTo>
                    <a:pt x="107" y="174"/>
                    <a:pt x="105" y="169"/>
                    <a:pt x="102" y="166"/>
                  </a:cubicBezTo>
                  <a:cubicBezTo>
                    <a:pt x="95" y="166"/>
                    <a:pt x="92" y="161"/>
                    <a:pt x="87" y="158"/>
                  </a:cubicBezTo>
                  <a:cubicBezTo>
                    <a:pt x="87" y="157"/>
                    <a:pt x="84" y="158"/>
                    <a:pt x="83" y="159"/>
                  </a:cubicBezTo>
                  <a:cubicBezTo>
                    <a:pt x="77" y="159"/>
                    <a:pt x="70" y="154"/>
                    <a:pt x="66" y="151"/>
                  </a:cubicBezTo>
                  <a:cubicBezTo>
                    <a:pt x="61" y="147"/>
                    <a:pt x="61" y="141"/>
                    <a:pt x="57" y="137"/>
                  </a:cubicBezTo>
                  <a:cubicBezTo>
                    <a:pt x="56" y="135"/>
                    <a:pt x="55" y="134"/>
                    <a:pt x="55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6" y="133"/>
                    <a:pt x="53" y="127"/>
                    <a:pt x="52" y="126"/>
                  </a:cubicBezTo>
                  <a:cubicBezTo>
                    <a:pt x="51" y="125"/>
                    <a:pt x="52" y="117"/>
                    <a:pt x="50" y="117"/>
                  </a:cubicBezTo>
                  <a:cubicBezTo>
                    <a:pt x="48" y="117"/>
                    <a:pt x="50" y="129"/>
                    <a:pt x="51" y="131"/>
                  </a:cubicBezTo>
                  <a:cubicBezTo>
                    <a:pt x="51" y="132"/>
                    <a:pt x="53" y="145"/>
                    <a:pt x="51" y="143"/>
                  </a:cubicBezTo>
                  <a:cubicBezTo>
                    <a:pt x="51" y="141"/>
                    <a:pt x="50" y="139"/>
                    <a:pt x="48" y="138"/>
                  </a:cubicBezTo>
                  <a:cubicBezTo>
                    <a:pt x="48" y="137"/>
                    <a:pt x="48" y="133"/>
                    <a:pt x="47" y="131"/>
                  </a:cubicBezTo>
                  <a:cubicBezTo>
                    <a:pt x="47" y="131"/>
                    <a:pt x="43" y="128"/>
                    <a:pt x="44" y="127"/>
                  </a:cubicBezTo>
                  <a:cubicBezTo>
                    <a:pt x="44" y="127"/>
                    <a:pt x="46" y="126"/>
                    <a:pt x="46" y="126"/>
                  </a:cubicBezTo>
                  <a:cubicBezTo>
                    <a:pt x="46" y="126"/>
                    <a:pt x="46" y="124"/>
                    <a:pt x="46" y="124"/>
                  </a:cubicBezTo>
                  <a:cubicBezTo>
                    <a:pt x="44" y="120"/>
                    <a:pt x="47" y="115"/>
                    <a:pt x="45" y="111"/>
                  </a:cubicBezTo>
                  <a:cubicBezTo>
                    <a:pt x="45" y="109"/>
                    <a:pt x="41" y="109"/>
                    <a:pt x="40" y="108"/>
                  </a:cubicBezTo>
                  <a:cubicBezTo>
                    <a:pt x="40" y="107"/>
                    <a:pt x="41" y="105"/>
                    <a:pt x="40" y="104"/>
                  </a:cubicBezTo>
                  <a:cubicBezTo>
                    <a:pt x="39" y="102"/>
                    <a:pt x="40" y="97"/>
                    <a:pt x="40" y="95"/>
                  </a:cubicBezTo>
                  <a:cubicBezTo>
                    <a:pt x="40" y="95"/>
                    <a:pt x="43" y="91"/>
                    <a:pt x="43" y="90"/>
                  </a:cubicBezTo>
                  <a:cubicBezTo>
                    <a:pt x="45" y="88"/>
                    <a:pt x="46" y="84"/>
                    <a:pt x="49" y="82"/>
                  </a:cubicBezTo>
                  <a:cubicBezTo>
                    <a:pt x="50" y="81"/>
                    <a:pt x="52" y="78"/>
                    <a:pt x="52" y="77"/>
                  </a:cubicBezTo>
                  <a:cubicBezTo>
                    <a:pt x="53" y="76"/>
                    <a:pt x="54" y="73"/>
                    <a:pt x="54" y="72"/>
                  </a:cubicBezTo>
                  <a:cubicBezTo>
                    <a:pt x="53" y="67"/>
                    <a:pt x="50" y="66"/>
                    <a:pt x="56" y="66"/>
                  </a:cubicBezTo>
                  <a:cubicBezTo>
                    <a:pt x="52" y="64"/>
                    <a:pt x="55" y="56"/>
                    <a:pt x="56" y="55"/>
                  </a:cubicBezTo>
                  <a:cubicBezTo>
                    <a:pt x="55" y="54"/>
                    <a:pt x="55" y="54"/>
                    <a:pt x="55" y="53"/>
                  </a:cubicBezTo>
                  <a:cubicBezTo>
                    <a:pt x="54" y="55"/>
                    <a:pt x="54" y="54"/>
                    <a:pt x="53" y="55"/>
                  </a:cubicBezTo>
                  <a:cubicBezTo>
                    <a:pt x="53" y="53"/>
                    <a:pt x="52" y="48"/>
                    <a:pt x="52" y="48"/>
                  </a:cubicBezTo>
                  <a:cubicBezTo>
                    <a:pt x="52" y="47"/>
                    <a:pt x="53" y="45"/>
                    <a:pt x="53" y="45"/>
                  </a:cubicBezTo>
                  <a:cubicBezTo>
                    <a:pt x="53" y="39"/>
                    <a:pt x="45" y="40"/>
                    <a:pt x="43" y="38"/>
                  </a:cubicBezTo>
                  <a:cubicBezTo>
                    <a:pt x="40" y="37"/>
                    <a:pt x="41" y="37"/>
                    <a:pt x="38" y="39"/>
                  </a:cubicBezTo>
                  <a:cubicBezTo>
                    <a:pt x="40" y="39"/>
                    <a:pt x="39" y="38"/>
                    <a:pt x="40" y="38"/>
                  </a:cubicBezTo>
                  <a:cubicBezTo>
                    <a:pt x="40" y="41"/>
                    <a:pt x="32" y="40"/>
                    <a:pt x="30" y="41"/>
                  </a:cubicBezTo>
                  <a:cubicBezTo>
                    <a:pt x="31" y="41"/>
                    <a:pt x="30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4" y="44"/>
                    <a:pt x="10" y="49"/>
                    <a:pt x="9" y="51"/>
                  </a:cubicBezTo>
                  <a:cubicBezTo>
                    <a:pt x="10" y="51"/>
                    <a:pt x="1" y="52"/>
                    <a:pt x="0" y="52"/>
                  </a:cubicBezTo>
                  <a:cubicBezTo>
                    <a:pt x="2" y="51"/>
                    <a:pt x="12" y="49"/>
                    <a:pt x="13" y="47"/>
                  </a:cubicBezTo>
                  <a:cubicBezTo>
                    <a:pt x="15" y="46"/>
                    <a:pt x="16" y="45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6" y="42"/>
                    <a:pt x="13" y="43"/>
                    <a:pt x="11" y="42"/>
                  </a:cubicBezTo>
                  <a:cubicBezTo>
                    <a:pt x="12" y="42"/>
                    <a:pt x="13" y="40"/>
                    <a:pt x="13" y="39"/>
                  </a:cubicBezTo>
                  <a:cubicBezTo>
                    <a:pt x="11" y="38"/>
                    <a:pt x="9" y="36"/>
                    <a:pt x="11" y="33"/>
                  </a:cubicBezTo>
                  <a:cubicBezTo>
                    <a:pt x="13" y="31"/>
                    <a:pt x="24" y="26"/>
                    <a:pt x="24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2" y="25"/>
                    <a:pt x="19" y="26"/>
                    <a:pt x="17" y="24"/>
                  </a:cubicBezTo>
                  <a:cubicBezTo>
                    <a:pt x="17" y="22"/>
                    <a:pt x="18" y="20"/>
                    <a:pt x="21" y="20"/>
                  </a:cubicBezTo>
                  <a:cubicBezTo>
                    <a:pt x="20" y="20"/>
                    <a:pt x="23" y="19"/>
                    <a:pt x="23" y="19"/>
                  </a:cubicBezTo>
                  <a:cubicBezTo>
                    <a:pt x="26" y="17"/>
                    <a:pt x="28" y="18"/>
                    <a:pt x="30" y="19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1" y="14"/>
                    <a:pt x="28" y="13"/>
                    <a:pt x="29" y="12"/>
                  </a:cubicBezTo>
                  <a:cubicBezTo>
                    <a:pt x="30" y="10"/>
                    <a:pt x="36" y="10"/>
                    <a:pt x="36" y="9"/>
                  </a:cubicBezTo>
                  <a:cubicBezTo>
                    <a:pt x="44" y="4"/>
                    <a:pt x="57" y="0"/>
                    <a:pt x="64" y="6"/>
                  </a:cubicBezTo>
                  <a:cubicBezTo>
                    <a:pt x="66" y="7"/>
                    <a:pt x="68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4" y="9"/>
                    <a:pt x="76" y="12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9" y="13"/>
                    <a:pt x="80" y="13"/>
                  </a:cubicBezTo>
                  <a:cubicBezTo>
                    <a:pt x="81" y="12"/>
                    <a:pt x="93" y="10"/>
                    <a:pt x="94" y="10"/>
                  </a:cubicBezTo>
                  <a:cubicBezTo>
                    <a:pt x="94" y="10"/>
                    <a:pt x="94" y="13"/>
                    <a:pt x="94" y="13"/>
                  </a:cubicBezTo>
                  <a:cubicBezTo>
                    <a:pt x="95" y="13"/>
                    <a:pt x="97" y="11"/>
                    <a:pt x="97" y="12"/>
                  </a:cubicBezTo>
                  <a:cubicBezTo>
                    <a:pt x="97" y="12"/>
                    <a:pt x="97" y="14"/>
                    <a:pt x="97" y="14"/>
                  </a:cubicBezTo>
                  <a:cubicBezTo>
                    <a:pt x="100" y="12"/>
                    <a:pt x="101" y="13"/>
                    <a:pt x="103" y="15"/>
                  </a:cubicBezTo>
                  <a:cubicBezTo>
                    <a:pt x="103" y="15"/>
                    <a:pt x="114" y="18"/>
                    <a:pt x="108" y="19"/>
                  </a:cubicBezTo>
                  <a:cubicBezTo>
                    <a:pt x="111" y="21"/>
                    <a:pt x="114" y="18"/>
                    <a:pt x="116" y="22"/>
                  </a:cubicBezTo>
                  <a:cubicBezTo>
                    <a:pt x="116" y="21"/>
                    <a:pt x="116" y="20"/>
                    <a:pt x="117" y="19"/>
                  </a:cubicBezTo>
                  <a:cubicBezTo>
                    <a:pt x="113" y="16"/>
                    <a:pt x="110" y="19"/>
                    <a:pt x="107" y="14"/>
                  </a:cubicBezTo>
                  <a:cubicBezTo>
                    <a:pt x="108" y="12"/>
                    <a:pt x="111" y="12"/>
                    <a:pt x="114" y="13"/>
                  </a:cubicBezTo>
                  <a:cubicBezTo>
                    <a:pt x="111" y="12"/>
                    <a:pt x="105" y="11"/>
                    <a:pt x="108" y="7"/>
                  </a:cubicBezTo>
                  <a:cubicBezTo>
                    <a:pt x="108" y="7"/>
                    <a:pt x="108" y="7"/>
                    <a:pt x="107" y="7"/>
                  </a:cubicBezTo>
                  <a:cubicBezTo>
                    <a:pt x="104" y="11"/>
                    <a:pt x="98" y="6"/>
                    <a:pt x="100" y="5"/>
                  </a:cubicBezTo>
                  <a:cubicBezTo>
                    <a:pt x="101" y="0"/>
                    <a:pt x="113" y="0"/>
                    <a:pt x="116" y="2"/>
                  </a:cubicBezTo>
                  <a:cubicBezTo>
                    <a:pt x="118" y="4"/>
                    <a:pt x="124" y="7"/>
                    <a:pt x="124" y="9"/>
                  </a:cubicBezTo>
                  <a:cubicBezTo>
                    <a:pt x="125" y="6"/>
                    <a:pt x="126" y="5"/>
                    <a:pt x="125" y="5"/>
                  </a:cubicBezTo>
                  <a:cubicBezTo>
                    <a:pt x="125" y="4"/>
                    <a:pt x="130" y="4"/>
                    <a:pt x="131" y="5"/>
                  </a:cubicBezTo>
                  <a:cubicBezTo>
                    <a:pt x="129" y="7"/>
                    <a:pt x="125" y="12"/>
                    <a:pt x="128" y="13"/>
                  </a:cubicBezTo>
                  <a:cubicBezTo>
                    <a:pt x="128" y="11"/>
                    <a:pt x="130" y="16"/>
                    <a:pt x="130" y="16"/>
                  </a:cubicBezTo>
                  <a:cubicBezTo>
                    <a:pt x="127" y="19"/>
                    <a:pt x="126" y="21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3" y="20"/>
                    <a:pt x="131" y="25"/>
                    <a:pt x="132" y="20"/>
                  </a:cubicBezTo>
                  <a:cubicBezTo>
                    <a:pt x="132" y="20"/>
                    <a:pt x="131" y="19"/>
                    <a:pt x="131" y="19"/>
                  </a:cubicBezTo>
                  <a:cubicBezTo>
                    <a:pt x="131" y="16"/>
                    <a:pt x="136" y="17"/>
                    <a:pt x="137" y="17"/>
                  </a:cubicBezTo>
                  <a:cubicBezTo>
                    <a:pt x="136" y="16"/>
                    <a:pt x="137" y="14"/>
                    <a:pt x="137" y="13"/>
                  </a:cubicBezTo>
                  <a:cubicBezTo>
                    <a:pt x="139" y="11"/>
                    <a:pt x="141" y="9"/>
                    <a:pt x="142" y="6"/>
                  </a:cubicBezTo>
                  <a:cubicBezTo>
                    <a:pt x="146" y="0"/>
                    <a:pt x="154" y="8"/>
                    <a:pt x="145" y="9"/>
                  </a:cubicBezTo>
                  <a:cubicBezTo>
                    <a:pt x="141" y="10"/>
                    <a:pt x="144" y="18"/>
                    <a:pt x="144" y="21"/>
                  </a:cubicBezTo>
                  <a:cubicBezTo>
                    <a:pt x="147" y="16"/>
                    <a:pt x="147" y="25"/>
                    <a:pt x="147" y="25"/>
                  </a:cubicBezTo>
                  <a:cubicBezTo>
                    <a:pt x="149" y="24"/>
                    <a:pt x="151" y="21"/>
                    <a:pt x="151" y="18"/>
                  </a:cubicBezTo>
                  <a:cubicBezTo>
                    <a:pt x="146" y="15"/>
                    <a:pt x="147" y="9"/>
                    <a:pt x="152" y="7"/>
                  </a:cubicBezTo>
                  <a:cubicBezTo>
                    <a:pt x="152" y="6"/>
                    <a:pt x="153" y="5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5"/>
                    <a:pt x="153" y="6"/>
                    <a:pt x="153" y="7"/>
                  </a:cubicBezTo>
                  <a:cubicBezTo>
                    <a:pt x="154" y="6"/>
                    <a:pt x="155" y="6"/>
                    <a:pt x="156" y="6"/>
                  </a:cubicBezTo>
                  <a:cubicBezTo>
                    <a:pt x="156" y="5"/>
                    <a:pt x="171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9" y="13"/>
                    <a:pt x="173" y="15"/>
                    <a:pt x="175" y="16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7" y="18"/>
                    <a:pt x="177" y="20"/>
                    <a:pt x="176" y="21"/>
                  </a:cubicBezTo>
                  <a:cubicBezTo>
                    <a:pt x="177" y="22"/>
                    <a:pt x="175" y="25"/>
                    <a:pt x="181" y="27"/>
                  </a:cubicBezTo>
                  <a:cubicBezTo>
                    <a:pt x="182" y="28"/>
                    <a:pt x="183" y="29"/>
                    <a:pt x="185" y="30"/>
                  </a:cubicBezTo>
                  <a:cubicBezTo>
                    <a:pt x="185" y="36"/>
                    <a:pt x="178" y="36"/>
                    <a:pt x="176" y="31"/>
                  </a:cubicBezTo>
                  <a:cubicBezTo>
                    <a:pt x="172" y="30"/>
                    <a:pt x="177" y="37"/>
                    <a:pt x="177" y="37"/>
                  </a:cubicBezTo>
                  <a:cubicBezTo>
                    <a:pt x="177" y="39"/>
                    <a:pt x="177" y="41"/>
                    <a:pt x="177" y="42"/>
                  </a:cubicBezTo>
                  <a:cubicBezTo>
                    <a:pt x="176" y="42"/>
                    <a:pt x="175" y="41"/>
                    <a:pt x="174" y="40"/>
                  </a:cubicBezTo>
                  <a:cubicBezTo>
                    <a:pt x="172" y="41"/>
                    <a:pt x="176" y="43"/>
                    <a:pt x="175" y="44"/>
                  </a:cubicBezTo>
                  <a:cubicBezTo>
                    <a:pt x="173" y="45"/>
                    <a:pt x="168" y="41"/>
                    <a:pt x="167" y="40"/>
                  </a:cubicBezTo>
                  <a:cubicBezTo>
                    <a:pt x="166" y="39"/>
                    <a:pt x="166" y="37"/>
                    <a:pt x="165" y="35"/>
                  </a:cubicBezTo>
                  <a:cubicBezTo>
                    <a:pt x="164" y="36"/>
                    <a:pt x="158" y="36"/>
                    <a:pt x="158" y="35"/>
                  </a:cubicBezTo>
                  <a:cubicBezTo>
                    <a:pt x="157" y="32"/>
                    <a:pt x="170" y="32"/>
                    <a:pt x="168" y="26"/>
                  </a:cubicBezTo>
                  <a:cubicBezTo>
                    <a:pt x="167" y="26"/>
                    <a:pt x="162" y="28"/>
                    <a:pt x="162" y="27"/>
                  </a:cubicBezTo>
                  <a:cubicBezTo>
                    <a:pt x="160" y="25"/>
                    <a:pt x="163" y="23"/>
                    <a:pt x="165" y="24"/>
                  </a:cubicBezTo>
                  <a:cubicBezTo>
                    <a:pt x="164" y="23"/>
                    <a:pt x="161" y="20"/>
                    <a:pt x="164" y="21"/>
                  </a:cubicBezTo>
                  <a:cubicBezTo>
                    <a:pt x="163" y="19"/>
                    <a:pt x="163" y="18"/>
                    <a:pt x="162" y="18"/>
                  </a:cubicBezTo>
                  <a:cubicBezTo>
                    <a:pt x="162" y="21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7" y="18"/>
                    <a:pt x="156" y="19"/>
                  </a:cubicBezTo>
                  <a:cubicBezTo>
                    <a:pt x="160" y="25"/>
                    <a:pt x="150" y="28"/>
                    <a:pt x="151" y="31"/>
                  </a:cubicBezTo>
                  <a:cubicBezTo>
                    <a:pt x="150" y="31"/>
                    <a:pt x="149" y="30"/>
                    <a:pt x="149" y="30"/>
                  </a:cubicBezTo>
                  <a:cubicBezTo>
                    <a:pt x="147" y="32"/>
                    <a:pt x="153" y="35"/>
                    <a:pt x="153" y="36"/>
                  </a:cubicBezTo>
                  <a:cubicBezTo>
                    <a:pt x="152" y="36"/>
                    <a:pt x="146" y="38"/>
                    <a:pt x="145" y="38"/>
                  </a:cubicBezTo>
                  <a:cubicBezTo>
                    <a:pt x="144" y="37"/>
                    <a:pt x="144" y="37"/>
                    <a:pt x="143" y="36"/>
                  </a:cubicBezTo>
                  <a:cubicBezTo>
                    <a:pt x="143" y="35"/>
                    <a:pt x="146" y="31"/>
                    <a:pt x="147" y="30"/>
                  </a:cubicBezTo>
                  <a:cubicBezTo>
                    <a:pt x="146" y="30"/>
                    <a:pt x="146" y="30"/>
                    <a:pt x="145" y="31"/>
                  </a:cubicBezTo>
                  <a:cubicBezTo>
                    <a:pt x="143" y="34"/>
                    <a:pt x="138" y="34"/>
                    <a:pt x="136" y="36"/>
                  </a:cubicBezTo>
                  <a:cubicBezTo>
                    <a:pt x="139" y="36"/>
                    <a:pt x="130" y="42"/>
                    <a:pt x="130" y="42"/>
                  </a:cubicBezTo>
                  <a:cubicBezTo>
                    <a:pt x="125" y="46"/>
                    <a:pt x="128" y="46"/>
                    <a:pt x="128" y="50"/>
                  </a:cubicBezTo>
                  <a:cubicBezTo>
                    <a:pt x="127" y="57"/>
                    <a:pt x="148" y="57"/>
                    <a:pt x="141" y="65"/>
                  </a:cubicBezTo>
                  <a:cubicBezTo>
                    <a:pt x="142" y="65"/>
                    <a:pt x="143" y="66"/>
                    <a:pt x="143" y="67"/>
                  </a:cubicBezTo>
                  <a:cubicBezTo>
                    <a:pt x="143" y="67"/>
                    <a:pt x="141" y="66"/>
                    <a:pt x="141" y="66"/>
                  </a:cubicBezTo>
                  <a:cubicBezTo>
                    <a:pt x="142" y="68"/>
                    <a:pt x="146" y="72"/>
                    <a:pt x="146" y="67"/>
                  </a:cubicBezTo>
                  <a:cubicBezTo>
                    <a:pt x="147" y="59"/>
                    <a:pt x="146" y="63"/>
                    <a:pt x="152" y="59"/>
                  </a:cubicBezTo>
                  <a:cubicBezTo>
                    <a:pt x="156" y="55"/>
                    <a:pt x="150" y="52"/>
                    <a:pt x="153" y="49"/>
                  </a:cubicBezTo>
                  <a:cubicBezTo>
                    <a:pt x="155" y="48"/>
                    <a:pt x="155" y="43"/>
                    <a:pt x="155" y="41"/>
                  </a:cubicBezTo>
                  <a:cubicBezTo>
                    <a:pt x="156" y="36"/>
                    <a:pt x="169" y="44"/>
                    <a:pt x="169" y="47"/>
                  </a:cubicBezTo>
                  <a:cubicBezTo>
                    <a:pt x="167" y="58"/>
                    <a:pt x="173" y="48"/>
                    <a:pt x="177" y="48"/>
                  </a:cubicBezTo>
                  <a:cubicBezTo>
                    <a:pt x="181" y="51"/>
                    <a:pt x="180" y="60"/>
                    <a:pt x="184" y="63"/>
                  </a:cubicBezTo>
                  <a:cubicBezTo>
                    <a:pt x="185" y="63"/>
                    <a:pt x="186" y="64"/>
                    <a:pt x="188" y="66"/>
                  </a:cubicBezTo>
                  <a:cubicBezTo>
                    <a:pt x="189" y="67"/>
                    <a:pt x="190" y="69"/>
                    <a:pt x="190" y="72"/>
                  </a:cubicBezTo>
                  <a:cubicBezTo>
                    <a:pt x="190" y="72"/>
                    <a:pt x="189" y="72"/>
                    <a:pt x="189" y="72"/>
                  </a:cubicBezTo>
                  <a:cubicBezTo>
                    <a:pt x="191" y="72"/>
                    <a:pt x="189" y="76"/>
                    <a:pt x="190" y="77"/>
                  </a:cubicBezTo>
                  <a:cubicBezTo>
                    <a:pt x="191" y="77"/>
                    <a:pt x="198" y="80"/>
                    <a:pt x="193" y="82"/>
                  </a:cubicBezTo>
                  <a:cubicBezTo>
                    <a:pt x="194" y="83"/>
                    <a:pt x="194" y="88"/>
                    <a:pt x="192" y="83"/>
                  </a:cubicBezTo>
                  <a:cubicBezTo>
                    <a:pt x="190" y="87"/>
                    <a:pt x="190" y="85"/>
                    <a:pt x="187" y="85"/>
                  </a:cubicBezTo>
                  <a:cubicBezTo>
                    <a:pt x="187" y="84"/>
                    <a:pt x="187" y="84"/>
                    <a:pt x="188" y="84"/>
                  </a:cubicBezTo>
                  <a:cubicBezTo>
                    <a:pt x="189" y="81"/>
                    <a:pt x="183" y="84"/>
                    <a:pt x="182" y="83"/>
                  </a:cubicBezTo>
                  <a:cubicBezTo>
                    <a:pt x="181" y="82"/>
                    <a:pt x="186" y="74"/>
                    <a:pt x="188" y="73"/>
                  </a:cubicBezTo>
                  <a:cubicBezTo>
                    <a:pt x="185" y="73"/>
                    <a:pt x="184" y="75"/>
                    <a:pt x="182" y="76"/>
                  </a:cubicBezTo>
                  <a:cubicBezTo>
                    <a:pt x="180" y="76"/>
                    <a:pt x="178" y="76"/>
                    <a:pt x="177" y="77"/>
                  </a:cubicBezTo>
                  <a:cubicBezTo>
                    <a:pt x="176" y="77"/>
                    <a:pt x="175" y="77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6" y="77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7" y="78"/>
                    <a:pt x="177" y="78"/>
                  </a:cubicBezTo>
                  <a:cubicBezTo>
                    <a:pt x="178" y="80"/>
                    <a:pt x="176" y="79"/>
                    <a:pt x="175" y="79"/>
                  </a:cubicBezTo>
                  <a:cubicBezTo>
                    <a:pt x="174" y="78"/>
                    <a:pt x="173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0" y="77"/>
                    <a:pt x="167" y="78"/>
                    <a:pt x="165" y="79"/>
                  </a:cubicBezTo>
                  <a:cubicBezTo>
                    <a:pt x="167" y="79"/>
                    <a:pt x="172" y="79"/>
                    <a:pt x="173" y="80"/>
                  </a:cubicBezTo>
                  <a:cubicBezTo>
                    <a:pt x="173" y="81"/>
                    <a:pt x="173" y="81"/>
                    <a:pt x="172" y="81"/>
                  </a:cubicBezTo>
                  <a:cubicBezTo>
                    <a:pt x="172" y="82"/>
                    <a:pt x="171" y="82"/>
                    <a:pt x="170" y="82"/>
                  </a:cubicBezTo>
                  <a:cubicBezTo>
                    <a:pt x="170" y="82"/>
                    <a:pt x="170" y="82"/>
                    <a:pt x="171" y="83"/>
                  </a:cubicBezTo>
                  <a:cubicBezTo>
                    <a:pt x="172" y="84"/>
                    <a:pt x="173" y="85"/>
                    <a:pt x="176" y="85"/>
                  </a:cubicBezTo>
                  <a:cubicBezTo>
                    <a:pt x="174" y="90"/>
                    <a:pt x="177" y="85"/>
                    <a:pt x="179" y="84"/>
                  </a:cubicBezTo>
                  <a:cubicBezTo>
                    <a:pt x="184" y="88"/>
                    <a:pt x="173" y="90"/>
                    <a:pt x="170" y="91"/>
                  </a:cubicBezTo>
                  <a:cubicBezTo>
                    <a:pt x="170" y="91"/>
                    <a:pt x="164" y="95"/>
                    <a:pt x="166" y="91"/>
                  </a:cubicBezTo>
                  <a:cubicBezTo>
                    <a:pt x="166" y="91"/>
                    <a:pt x="166" y="90"/>
                    <a:pt x="167" y="90"/>
                  </a:cubicBezTo>
                  <a:cubicBezTo>
                    <a:pt x="166" y="90"/>
                    <a:pt x="164" y="90"/>
                    <a:pt x="163" y="90"/>
                  </a:cubicBezTo>
                  <a:cubicBezTo>
                    <a:pt x="159" y="91"/>
                    <a:pt x="155" y="92"/>
                    <a:pt x="158" y="96"/>
                  </a:cubicBezTo>
                  <a:cubicBezTo>
                    <a:pt x="158" y="96"/>
                    <a:pt x="158" y="96"/>
                    <a:pt x="157" y="97"/>
                  </a:cubicBezTo>
                  <a:cubicBezTo>
                    <a:pt x="147" y="97"/>
                    <a:pt x="144" y="104"/>
                    <a:pt x="140" y="112"/>
                  </a:cubicBezTo>
                  <a:cubicBezTo>
                    <a:pt x="137" y="116"/>
                    <a:pt x="129" y="116"/>
                    <a:pt x="126" y="121"/>
                  </a:cubicBezTo>
                  <a:cubicBezTo>
                    <a:pt x="127" y="121"/>
                    <a:pt x="127" y="126"/>
                    <a:pt x="126" y="125"/>
                  </a:cubicBezTo>
                  <a:cubicBezTo>
                    <a:pt x="127" y="129"/>
                    <a:pt x="128" y="134"/>
                    <a:pt x="123" y="135"/>
                  </a:cubicBezTo>
                  <a:cubicBezTo>
                    <a:pt x="118" y="133"/>
                    <a:pt x="124" y="119"/>
                    <a:pt x="116" y="123"/>
                  </a:cubicBezTo>
                  <a:cubicBezTo>
                    <a:pt x="116" y="123"/>
                    <a:pt x="114" y="122"/>
                    <a:pt x="114" y="122"/>
                  </a:cubicBezTo>
                  <a:cubicBezTo>
                    <a:pt x="113" y="121"/>
                    <a:pt x="107" y="123"/>
                    <a:pt x="106" y="123"/>
                  </a:cubicBezTo>
                  <a:cubicBezTo>
                    <a:pt x="106" y="124"/>
                    <a:pt x="107" y="124"/>
                    <a:pt x="107" y="125"/>
                  </a:cubicBezTo>
                  <a:cubicBezTo>
                    <a:pt x="105" y="126"/>
                    <a:pt x="97" y="122"/>
                    <a:pt x="95" y="123"/>
                  </a:cubicBezTo>
                  <a:cubicBezTo>
                    <a:pt x="95" y="123"/>
                    <a:pt x="92" y="125"/>
                    <a:pt x="91" y="125"/>
                  </a:cubicBezTo>
                  <a:cubicBezTo>
                    <a:pt x="91" y="125"/>
                    <a:pt x="89" y="127"/>
                    <a:pt x="88" y="127"/>
                  </a:cubicBezTo>
                  <a:cubicBezTo>
                    <a:pt x="87" y="127"/>
                    <a:pt x="87" y="128"/>
                    <a:pt x="85" y="130"/>
                  </a:cubicBezTo>
                  <a:cubicBezTo>
                    <a:pt x="86" y="137"/>
                    <a:pt x="80" y="139"/>
                    <a:pt x="84" y="146"/>
                  </a:cubicBezTo>
                  <a:cubicBezTo>
                    <a:pt x="85" y="147"/>
                    <a:pt x="86" y="153"/>
                    <a:pt x="89" y="151"/>
                  </a:cubicBezTo>
                  <a:cubicBezTo>
                    <a:pt x="91" y="152"/>
                    <a:pt x="96" y="150"/>
                    <a:pt x="97" y="148"/>
                  </a:cubicBezTo>
                  <a:cubicBezTo>
                    <a:pt x="98" y="139"/>
                    <a:pt x="112" y="143"/>
                    <a:pt x="106" y="146"/>
                  </a:cubicBezTo>
                  <a:cubicBezTo>
                    <a:pt x="104" y="148"/>
                    <a:pt x="102" y="156"/>
                    <a:pt x="101" y="158"/>
                  </a:cubicBezTo>
                  <a:cubicBezTo>
                    <a:pt x="104" y="159"/>
                    <a:pt x="111" y="156"/>
                    <a:pt x="114" y="160"/>
                  </a:cubicBezTo>
                  <a:cubicBezTo>
                    <a:pt x="116" y="162"/>
                    <a:pt x="111" y="169"/>
                    <a:pt x="112" y="172"/>
                  </a:cubicBezTo>
                  <a:cubicBezTo>
                    <a:pt x="113" y="173"/>
                    <a:pt x="116" y="179"/>
                    <a:pt x="118" y="178"/>
                  </a:cubicBezTo>
                  <a:cubicBezTo>
                    <a:pt x="120" y="178"/>
                    <a:pt x="123" y="173"/>
                    <a:pt x="126" y="177"/>
                  </a:cubicBezTo>
                  <a:cubicBezTo>
                    <a:pt x="126" y="178"/>
                    <a:pt x="127" y="178"/>
                    <a:pt x="128" y="179"/>
                  </a:cubicBezTo>
                  <a:cubicBezTo>
                    <a:pt x="129" y="178"/>
                    <a:pt x="131" y="176"/>
                    <a:pt x="132" y="175"/>
                  </a:cubicBezTo>
                  <a:cubicBezTo>
                    <a:pt x="132" y="175"/>
                    <a:pt x="132" y="173"/>
                    <a:pt x="132" y="173"/>
                  </a:cubicBezTo>
                  <a:cubicBezTo>
                    <a:pt x="133" y="171"/>
                    <a:pt x="136" y="173"/>
                    <a:pt x="138" y="171"/>
                  </a:cubicBezTo>
                  <a:cubicBezTo>
                    <a:pt x="140" y="169"/>
                    <a:pt x="145" y="167"/>
                    <a:pt x="141" y="170"/>
                  </a:cubicBezTo>
                  <a:cubicBezTo>
                    <a:pt x="141" y="170"/>
                    <a:pt x="141" y="171"/>
                    <a:pt x="141" y="171"/>
                  </a:cubicBezTo>
                  <a:cubicBezTo>
                    <a:pt x="143" y="171"/>
                    <a:pt x="144" y="171"/>
                    <a:pt x="146" y="170"/>
                  </a:cubicBezTo>
                  <a:cubicBezTo>
                    <a:pt x="145" y="170"/>
                    <a:pt x="145" y="170"/>
                    <a:pt x="145" y="169"/>
                  </a:cubicBezTo>
                  <a:cubicBezTo>
                    <a:pt x="145" y="170"/>
                    <a:pt x="155" y="173"/>
                    <a:pt x="156" y="173"/>
                  </a:cubicBezTo>
                  <a:cubicBezTo>
                    <a:pt x="157" y="174"/>
                    <a:pt x="158" y="174"/>
                    <a:pt x="159" y="174"/>
                  </a:cubicBezTo>
                  <a:cubicBezTo>
                    <a:pt x="163" y="172"/>
                    <a:pt x="163" y="174"/>
                    <a:pt x="166" y="175"/>
                  </a:cubicBezTo>
                  <a:cubicBezTo>
                    <a:pt x="166" y="173"/>
                    <a:pt x="166" y="172"/>
                    <a:pt x="168" y="172"/>
                  </a:cubicBezTo>
                  <a:cubicBezTo>
                    <a:pt x="169" y="172"/>
                    <a:pt x="168" y="175"/>
                    <a:pt x="166" y="175"/>
                  </a:cubicBezTo>
                  <a:cubicBezTo>
                    <a:pt x="173" y="177"/>
                    <a:pt x="173" y="186"/>
                    <a:pt x="181" y="186"/>
                  </a:cubicBezTo>
                  <a:cubicBezTo>
                    <a:pt x="183" y="187"/>
                    <a:pt x="187" y="187"/>
                    <a:pt x="190" y="189"/>
                  </a:cubicBezTo>
                  <a:cubicBezTo>
                    <a:pt x="191" y="190"/>
                    <a:pt x="198" y="205"/>
                    <a:pt x="198" y="205"/>
                  </a:cubicBezTo>
                  <a:cubicBezTo>
                    <a:pt x="203" y="205"/>
                    <a:pt x="205" y="204"/>
                    <a:pt x="208" y="208"/>
                  </a:cubicBezTo>
                  <a:cubicBezTo>
                    <a:pt x="211" y="211"/>
                    <a:pt x="218" y="210"/>
                    <a:pt x="221" y="211"/>
                  </a:cubicBezTo>
                  <a:cubicBezTo>
                    <a:pt x="223" y="212"/>
                    <a:pt x="230" y="217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4" y="225"/>
                    <a:pt x="231" y="230"/>
                    <a:pt x="227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6" name="Freeform 177"/>
            <p:cNvSpPr>
              <a:spLocks/>
            </p:cNvSpPr>
            <p:nvPr/>
          </p:nvSpPr>
          <p:spPr bwMode="auto">
            <a:xfrm>
              <a:off x="2941638" y="4779963"/>
              <a:ext cx="6350" cy="4763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7 h 7"/>
                <a:gd name="T4" fmla="*/ 7 w 7"/>
                <a:gd name="T5" fmla="*/ 4 h 7"/>
                <a:gd name="T6" fmla="*/ 7 w 7"/>
                <a:gd name="T7" fmla="*/ 4 h 7"/>
                <a:gd name="T8" fmla="*/ 7 w 7"/>
                <a:gd name="T9" fmla="*/ 3 h 7"/>
                <a:gd name="T10" fmla="*/ 7 w 7"/>
                <a:gd name="T11" fmla="*/ 3 h 7"/>
                <a:gd name="T12" fmla="*/ 0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0" y="1"/>
                    <a:pt x="2" y="7"/>
                    <a:pt x="1" y="7"/>
                  </a:cubicBezTo>
                  <a:cubicBezTo>
                    <a:pt x="5" y="6"/>
                    <a:pt x="3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7" name="Freeform 178"/>
            <p:cNvSpPr>
              <a:spLocks/>
            </p:cNvSpPr>
            <p:nvPr/>
          </p:nvSpPr>
          <p:spPr bwMode="auto">
            <a:xfrm>
              <a:off x="2932113" y="4775200"/>
              <a:ext cx="9525" cy="4763"/>
            </a:xfrm>
            <a:custGeom>
              <a:avLst/>
              <a:gdLst>
                <a:gd name="T0" fmla="*/ 0 w 13"/>
                <a:gd name="T1" fmla="*/ 4 h 6"/>
                <a:gd name="T2" fmla="*/ 12 w 13"/>
                <a:gd name="T3" fmla="*/ 6 h 6"/>
                <a:gd name="T4" fmla="*/ 8 w 13"/>
                <a:gd name="T5" fmla="*/ 0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5"/>
                    <a:pt x="9" y="1"/>
                    <a:pt x="12" y="6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8" name="Freeform 179"/>
            <p:cNvSpPr>
              <a:spLocks/>
            </p:cNvSpPr>
            <p:nvPr/>
          </p:nvSpPr>
          <p:spPr bwMode="auto">
            <a:xfrm>
              <a:off x="2962275" y="4968875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89" name="Freeform 180"/>
            <p:cNvSpPr>
              <a:spLocks/>
            </p:cNvSpPr>
            <p:nvPr/>
          </p:nvSpPr>
          <p:spPr bwMode="auto">
            <a:xfrm>
              <a:off x="2882900" y="4819650"/>
              <a:ext cx="1588" cy="317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0" name="Freeform 181"/>
            <p:cNvSpPr>
              <a:spLocks/>
            </p:cNvSpPr>
            <p:nvPr/>
          </p:nvSpPr>
          <p:spPr bwMode="auto">
            <a:xfrm>
              <a:off x="3019425" y="48831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1" name="Freeform 182"/>
            <p:cNvSpPr>
              <a:spLocks/>
            </p:cNvSpPr>
            <p:nvPr/>
          </p:nvSpPr>
          <p:spPr bwMode="auto">
            <a:xfrm>
              <a:off x="2946400" y="4781550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2" name="Freeform 183"/>
            <p:cNvSpPr>
              <a:spLocks/>
            </p:cNvSpPr>
            <p:nvPr/>
          </p:nvSpPr>
          <p:spPr bwMode="auto">
            <a:xfrm>
              <a:off x="3373438" y="4960938"/>
              <a:ext cx="20638" cy="14288"/>
            </a:xfrm>
            <a:custGeom>
              <a:avLst/>
              <a:gdLst>
                <a:gd name="T0" fmla="*/ 21 w 28"/>
                <a:gd name="T1" fmla="*/ 3 h 18"/>
                <a:gd name="T2" fmla="*/ 8 w 28"/>
                <a:gd name="T3" fmla="*/ 12 h 18"/>
                <a:gd name="T4" fmla="*/ 8 w 28"/>
                <a:gd name="T5" fmla="*/ 18 h 18"/>
                <a:gd name="T6" fmla="*/ 18 w 28"/>
                <a:gd name="T7" fmla="*/ 11 h 18"/>
                <a:gd name="T8" fmla="*/ 19 w 28"/>
                <a:gd name="T9" fmla="*/ 11 h 18"/>
                <a:gd name="T10" fmla="*/ 28 w 28"/>
                <a:gd name="T11" fmla="*/ 2 h 18"/>
                <a:gd name="T12" fmla="*/ 21 w 2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21" y="3"/>
                  </a:moveTo>
                  <a:cubicBezTo>
                    <a:pt x="18" y="6"/>
                    <a:pt x="10" y="9"/>
                    <a:pt x="8" y="12"/>
                  </a:cubicBezTo>
                  <a:cubicBezTo>
                    <a:pt x="5" y="14"/>
                    <a:pt x="0" y="18"/>
                    <a:pt x="8" y="18"/>
                  </a:cubicBezTo>
                  <a:cubicBezTo>
                    <a:pt x="12" y="18"/>
                    <a:pt x="15" y="13"/>
                    <a:pt x="18" y="11"/>
                  </a:cubicBezTo>
                  <a:cubicBezTo>
                    <a:pt x="26" y="1"/>
                    <a:pt x="18" y="11"/>
                    <a:pt x="19" y="11"/>
                  </a:cubicBezTo>
                  <a:cubicBezTo>
                    <a:pt x="22" y="8"/>
                    <a:pt x="26" y="7"/>
                    <a:pt x="28" y="2"/>
                  </a:cubicBezTo>
                  <a:cubicBezTo>
                    <a:pt x="26" y="0"/>
                    <a:pt x="22" y="1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3" name="Freeform 184"/>
            <p:cNvSpPr>
              <a:spLocks/>
            </p:cNvSpPr>
            <p:nvPr/>
          </p:nvSpPr>
          <p:spPr bwMode="auto">
            <a:xfrm>
              <a:off x="3400425" y="4951413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4" name="Freeform 185"/>
            <p:cNvSpPr>
              <a:spLocks/>
            </p:cNvSpPr>
            <p:nvPr/>
          </p:nvSpPr>
          <p:spPr bwMode="auto">
            <a:xfrm>
              <a:off x="3400425" y="4949825"/>
              <a:ext cx="0" cy="317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5" name="Freeform 186"/>
            <p:cNvSpPr>
              <a:spLocks/>
            </p:cNvSpPr>
            <p:nvPr/>
          </p:nvSpPr>
          <p:spPr bwMode="auto">
            <a:xfrm>
              <a:off x="3394075" y="4946650"/>
              <a:ext cx="12700" cy="19050"/>
            </a:xfrm>
            <a:custGeom>
              <a:avLst/>
              <a:gdLst>
                <a:gd name="T0" fmla="*/ 11 w 15"/>
                <a:gd name="T1" fmla="*/ 11 h 25"/>
                <a:gd name="T2" fmla="*/ 9 w 15"/>
                <a:gd name="T3" fmla="*/ 12 h 25"/>
                <a:gd name="T4" fmla="*/ 7 w 15"/>
                <a:gd name="T5" fmla="*/ 8 h 25"/>
                <a:gd name="T6" fmla="*/ 7 w 15"/>
                <a:gd name="T7" fmla="*/ 8 h 25"/>
                <a:gd name="T8" fmla="*/ 3 w 15"/>
                <a:gd name="T9" fmla="*/ 0 h 25"/>
                <a:gd name="T10" fmla="*/ 3 w 15"/>
                <a:gd name="T11" fmla="*/ 4 h 25"/>
                <a:gd name="T12" fmla="*/ 1 w 15"/>
                <a:gd name="T13" fmla="*/ 16 h 25"/>
                <a:gd name="T14" fmla="*/ 2 w 15"/>
                <a:gd name="T15" fmla="*/ 20 h 25"/>
                <a:gd name="T16" fmla="*/ 0 w 15"/>
                <a:gd name="T17" fmla="*/ 23 h 25"/>
                <a:gd name="T18" fmla="*/ 9 w 15"/>
                <a:gd name="T19" fmla="*/ 16 h 25"/>
                <a:gd name="T20" fmla="*/ 13 w 15"/>
                <a:gd name="T21" fmla="*/ 11 h 25"/>
                <a:gd name="T22" fmla="*/ 11 w 15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5">
                  <a:moveTo>
                    <a:pt x="11" y="11"/>
                  </a:moveTo>
                  <a:cubicBezTo>
                    <a:pt x="9" y="11"/>
                    <a:pt x="8" y="11"/>
                    <a:pt x="9" y="12"/>
                  </a:cubicBezTo>
                  <a:cubicBezTo>
                    <a:pt x="10" y="16"/>
                    <a:pt x="8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7" y="2"/>
                    <a:pt x="3" y="0"/>
                  </a:cubicBezTo>
                  <a:cubicBezTo>
                    <a:pt x="3" y="0"/>
                    <a:pt x="4" y="4"/>
                    <a:pt x="3" y="4"/>
                  </a:cubicBezTo>
                  <a:cubicBezTo>
                    <a:pt x="8" y="9"/>
                    <a:pt x="3" y="13"/>
                    <a:pt x="1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5"/>
                    <a:pt x="8" y="19"/>
                    <a:pt x="9" y="16"/>
                  </a:cubicBezTo>
                  <a:cubicBezTo>
                    <a:pt x="9" y="16"/>
                    <a:pt x="15" y="13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6" name="Freeform 187"/>
            <p:cNvSpPr>
              <a:spLocks/>
            </p:cNvSpPr>
            <p:nvPr/>
          </p:nvSpPr>
          <p:spPr bwMode="auto">
            <a:xfrm>
              <a:off x="3375025" y="4975225"/>
              <a:ext cx="3175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7" name="Freeform 188"/>
            <p:cNvSpPr>
              <a:spLocks/>
            </p:cNvSpPr>
            <p:nvPr/>
          </p:nvSpPr>
          <p:spPr bwMode="auto">
            <a:xfrm>
              <a:off x="3294063" y="4894263"/>
              <a:ext cx="76200" cy="65088"/>
            </a:xfrm>
            <a:custGeom>
              <a:avLst/>
              <a:gdLst>
                <a:gd name="T0" fmla="*/ 97 w 99"/>
                <a:gd name="T1" fmla="*/ 40 h 85"/>
                <a:gd name="T2" fmla="*/ 97 w 99"/>
                <a:gd name="T3" fmla="*/ 40 h 85"/>
                <a:gd name="T4" fmla="*/ 96 w 99"/>
                <a:gd name="T5" fmla="*/ 41 h 85"/>
                <a:gd name="T6" fmla="*/ 93 w 99"/>
                <a:gd name="T7" fmla="*/ 36 h 85"/>
                <a:gd name="T8" fmla="*/ 92 w 99"/>
                <a:gd name="T9" fmla="*/ 33 h 85"/>
                <a:gd name="T10" fmla="*/ 91 w 99"/>
                <a:gd name="T11" fmla="*/ 33 h 85"/>
                <a:gd name="T12" fmla="*/ 90 w 99"/>
                <a:gd name="T13" fmla="*/ 27 h 85"/>
                <a:gd name="T14" fmla="*/ 81 w 99"/>
                <a:gd name="T15" fmla="*/ 11 h 85"/>
                <a:gd name="T16" fmla="*/ 78 w 99"/>
                <a:gd name="T17" fmla="*/ 1 h 85"/>
                <a:gd name="T18" fmla="*/ 74 w 99"/>
                <a:gd name="T19" fmla="*/ 16 h 85"/>
                <a:gd name="T20" fmla="*/ 69 w 99"/>
                <a:gd name="T21" fmla="*/ 19 h 85"/>
                <a:gd name="T22" fmla="*/ 62 w 99"/>
                <a:gd name="T23" fmla="*/ 14 h 85"/>
                <a:gd name="T24" fmla="*/ 61 w 99"/>
                <a:gd name="T25" fmla="*/ 10 h 85"/>
                <a:gd name="T26" fmla="*/ 63 w 99"/>
                <a:gd name="T27" fmla="*/ 9 h 85"/>
                <a:gd name="T28" fmla="*/ 64 w 99"/>
                <a:gd name="T29" fmla="*/ 11 h 85"/>
                <a:gd name="T30" fmla="*/ 63 w 99"/>
                <a:gd name="T31" fmla="*/ 9 h 85"/>
                <a:gd name="T32" fmla="*/ 63 w 99"/>
                <a:gd name="T33" fmla="*/ 5 h 85"/>
                <a:gd name="T34" fmla="*/ 54 w 99"/>
                <a:gd name="T35" fmla="*/ 2 h 85"/>
                <a:gd name="T36" fmla="*/ 52 w 99"/>
                <a:gd name="T37" fmla="*/ 2 h 85"/>
                <a:gd name="T38" fmla="*/ 53 w 99"/>
                <a:gd name="T39" fmla="*/ 4 h 85"/>
                <a:gd name="T40" fmla="*/ 46 w 99"/>
                <a:gd name="T41" fmla="*/ 12 h 85"/>
                <a:gd name="T42" fmla="*/ 42 w 99"/>
                <a:gd name="T43" fmla="*/ 12 h 85"/>
                <a:gd name="T44" fmla="*/ 34 w 99"/>
                <a:gd name="T45" fmla="*/ 13 h 85"/>
                <a:gd name="T46" fmla="*/ 29 w 99"/>
                <a:gd name="T47" fmla="*/ 19 h 85"/>
                <a:gd name="T48" fmla="*/ 29 w 99"/>
                <a:gd name="T49" fmla="*/ 17 h 85"/>
                <a:gd name="T50" fmla="*/ 23 w 99"/>
                <a:gd name="T51" fmla="*/ 25 h 85"/>
                <a:gd name="T52" fmla="*/ 11 w 99"/>
                <a:gd name="T53" fmla="*/ 29 h 85"/>
                <a:gd name="T54" fmla="*/ 2 w 99"/>
                <a:gd name="T55" fmla="*/ 43 h 85"/>
                <a:gd name="T56" fmla="*/ 0 w 99"/>
                <a:gd name="T57" fmla="*/ 42 h 85"/>
                <a:gd name="T58" fmla="*/ 2 w 99"/>
                <a:gd name="T59" fmla="*/ 64 h 85"/>
                <a:gd name="T60" fmla="*/ 12 w 99"/>
                <a:gd name="T61" fmla="*/ 68 h 85"/>
                <a:gd name="T62" fmla="*/ 24 w 99"/>
                <a:gd name="T63" fmla="*/ 63 h 85"/>
                <a:gd name="T64" fmla="*/ 40 w 99"/>
                <a:gd name="T65" fmla="*/ 59 h 85"/>
                <a:gd name="T66" fmla="*/ 44 w 99"/>
                <a:gd name="T67" fmla="*/ 62 h 85"/>
                <a:gd name="T68" fmla="*/ 46 w 99"/>
                <a:gd name="T69" fmla="*/ 67 h 85"/>
                <a:gd name="T70" fmla="*/ 54 w 99"/>
                <a:gd name="T71" fmla="*/ 65 h 85"/>
                <a:gd name="T72" fmla="*/ 49 w 99"/>
                <a:gd name="T73" fmla="*/ 71 h 85"/>
                <a:gd name="T74" fmla="*/ 53 w 99"/>
                <a:gd name="T75" fmla="*/ 70 h 85"/>
                <a:gd name="T76" fmla="*/ 52 w 99"/>
                <a:gd name="T77" fmla="*/ 73 h 85"/>
                <a:gd name="T78" fmla="*/ 55 w 99"/>
                <a:gd name="T79" fmla="*/ 76 h 85"/>
                <a:gd name="T80" fmla="*/ 57 w 99"/>
                <a:gd name="T81" fmla="*/ 81 h 85"/>
                <a:gd name="T82" fmla="*/ 65 w 99"/>
                <a:gd name="T83" fmla="*/ 82 h 85"/>
                <a:gd name="T84" fmla="*/ 72 w 99"/>
                <a:gd name="T85" fmla="*/ 82 h 85"/>
                <a:gd name="T86" fmla="*/ 80 w 99"/>
                <a:gd name="T87" fmla="*/ 79 h 85"/>
                <a:gd name="T88" fmla="*/ 91 w 99"/>
                <a:gd name="T89" fmla="*/ 62 h 85"/>
                <a:gd name="T90" fmla="*/ 98 w 99"/>
                <a:gd name="T91" fmla="*/ 40 h 85"/>
                <a:gd name="T92" fmla="*/ 97 w 99"/>
                <a:gd name="T9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85">
                  <a:moveTo>
                    <a:pt x="97" y="40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1"/>
                    <a:pt x="96" y="41"/>
                  </a:cubicBezTo>
                  <a:cubicBezTo>
                    <a:pt x="95" y="40"/>
                    <a:pt x="94" y="38"/>
                    <a:pt x="93" y="36"/>
                  </a:cubicBezTo>
                  <a:cubicBezTo>
                    <a:pt x="92" y="35"/>
                    <a:pt x="93" y="34"/>
                    <a:pt x="92" y="33"/>
                  </a:cubicBezTo>
                  <a:cubicBezTo>
                    <a:pt x="91" y="32"/>
                    <a:pt x="91" y="33"/>
                    <a:pt x="91" y="33"/>
                  </a:cubicBezTo>
                  <a:cubicBezTo>
                    <a:pt x="90" y="32"/>
                    <a:pt x="91" y="28"/>
                    <a:pt x="90" y="27"/>
                  </a:cubicBezTo>
                  <a:cubicBezTo>
                    <a:pt x="84" y="30"/>
                    <a:pt x="85" y="11"/>
                    <a:pt x="81" y="11"/>
                  </a:cubicBezTo>
                  <a:cubicBezTo>
                    <a:pt x="79" y="11"/>
                    <a:pt x="81" y="0"/>
                    <a:pt x="78" y="1"/>
                  </a:cubicBezTo>
                  <a:cubicBezTo>
                    <a:pt x="75" y="1"/>
                    <a:pt x="75" y="14"/>
                    <a:pt x="74" y="16"/>
                  </a:cubicBezTo>
                  <a:cubicBezTo>
                    <a:pt x="73" y="17"/>
                    <a:pt x="71" y="22"/>
                    <a:pt x="69" y="19"/>
                  </a:cubicBezTo>
                  <a:cubicBezTo>
                    <a:pt x="68" y="19"/>
                    <a:pt x="63" y="15"/>
                    <a:pt x="62" y="14"/>
                  </a:cubicBezTo>
                  <a:cubicBezTo>
                    <a:pt x="61" y="12"/>
                    <a:pt x="61" y="12"/>
                    <a:pt x="61" y="10"/>
                  </a:cubicBezTo>
                  <a:cubicBezTo>
                    <a:pt x="62" y="10"/>
                    <a:pt x="62" y="10"/>
                    <a:pt x="63" y="9"/>
                  </a:cubicBezTo>
                  <a:cubicBezTo>
                    <a:pt x="63" y="10"/>
                    <a:pt x="63" y="12"/>
                    <a:pt x="64" y="11"/>
                  </a:cubicBezTo>
                  <a:cubicBezTo>
                    <a:pt x="64" y="10"/>
                    <a:pt x="64" y="9"/>
                    <a:pt x="63" y="9"/>
                  </a:cubicBezTo>
                  <a:cubicBezTo>
                    <a:pt x="65" y="6"/>
                    <a:pt x="63" y="5"/>
                    <a:pt x="63" y="5"/>
                  </a:cubicBezTo>
                  <a:cubicBezTo>
                    <a:pt x="60" y="4"/>
                    <a:pt x="57" y="4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1" y="7"/>
                    <a:pt x="45" y="6"/>
                    <a:pt x="46" y="12"/>
                  </a:cubicBezTo>
                  <a:cubicBezTo>
                    <a:pt x="45" y="12"/>
                    <a:pt x="42" y="12"/>
                    <a:pt x="42" y="12"/>
                  </a:cubicBezTo>
                  <a:cubicBezTo>
                    <a:pt x="43" y="11"/>
                    <a:pt x="37" y="9"/>
                    <a:pt x="34" y="13"/>
                  </a:cubicBezTo>
                  <a:cubicBezTo>
                    <a:pt x="33" y="14"/>
                    <a:pt x="29" y="19"/>
                    <a:pt x="29" y="19"/>
                  </a:cubicBezTo>
                  <a:cubicBezTo>
                    <a:pt x="29" y="19"/>
                    <a:pt x="30" y="17"/>
                    <a:pt x="29" y="17"/>
                  </a:cubicBezTo>
                  <a:cubicBezTo>
                    <a:pt x="25" y="18"/>
                    <a:pt x="26" y="25"/>
                    <a:pt x="23" y="25"/>
                  </a:cubicBezTo>
                  <a:cubicBezTo>
                    <a:pt x="21" y="25"/>
                    <a:pt x="12" y="28"/>
                    <a:pt x="11" y="29"/>
                  </a:cubicBezTo>
                  <a:cubicBezTo>
                    <a:pt x="3" y="32"/>
                    <a:pt x="3" y="35"/>
                    <a:pt x="2" y="43"/>
                  </a:cubicBezTo>
                  <a:cubicBezTo>
                    <a:pt x="2" y="42"/>
                    <a:pt x="0" y="41"/>
                    <a:pt x="0" y="42"/>
                  </a:cubicBezTo>
                  <a:cubicBezTo>
                    <a:pt x="0" y="49"/>
                    <a:pt x="5" y="57"/>
                    <a:pt x="2" y="64"/>
                  </a:cubicBezTo>
                  <a:cubicBezTo>
                    <a:pt x="1" y="72"/>
                    <a:pt x="7" y="75"/>
                    <a:pt x="12" y="68"/>
                  </a:cubicBezTo>
                  <a:cubicBezTo>
                    <a:pt x="12" y="67"/>
                    <a:pt x="21" y="66"/>
                    <a:pt x="24" y="63"/>
                  </a:cubicBezTo>
                  <a:cubicBezTo>
                    <a:pt x="28" y="61"/>
                    <a:pt x="35" y="59"/>
                    <a:pt x="40" y="59"/>
                  </a:cubicBezTo>
                  <a:cubicBezTo>
                    <a:pt x="41" y="61"/>
                    <a:pt x="42" y="61"/>
                    <a:pt x="44" y="62"/>
                  </a:cubicBezTo>
                  <a:cubicBezTo>
                    <a:pt x="44" y="62"/>
                    <a:pt x="45" y="66"/>
                    <a:pt x="46" y="67"/>
                  </a:cubicBezTo>
                  <a:cubicBezTo>
                    <a:pt x="44" y="73"/>
                    <a:pt x="51" y="68"/>
                    <a:pt x="54" y="65"/>
                  </a:cubicBezTo>
                  <a:cubicBezTo>
                    <a:pt x="53" y="66"/>
                    <a:pt x="50" y="72"/>
                    <a:pt x="49" y="71"/>
                  </a:cubicBezTo>
                  <a:cubicBezTo>
                    <a:pt x="51" y="73"/>
                    <a:pt x="52" y="70"/>
                    <a:pt x="53" y="70"/>
                  </a:cubicBezTo>
                  <a:cubicBezTo>
                    <a:pt x="55" y="70"/>
                    <a:pt x="52" y="72"/>
                    <a:pt x="52" y="73"/>
                  </a:cubicBezTo>
                  <a:cubicBezTo>
                    <a:pt x="53" y="74"/>
                    <a:pt x="58" y="73"/>
                    <a:pt x="55" y="76"/>
                  </a:cubicBezTo>
                  <a:cubicBezTo>
                    <a:pt x="54" y="78"/>
                    <a:pt x="55" y="80"/>
                    <a:pt x="57" y="81"/>
                  </a:cubicBezTo>
                  <a:cubicBezTo>
                    <a:pt x="58" y="82"/>
                    <a:pt x="63" y="84"/>
                    <a:pt x="65" y="82"/>
                  </a:cubicBezTo>
                  <a:cubicBezTo>
                    <a:pt x="68" y="80"/>
                    <a:pt x="69" y="85"/>
                    <a:pt x="72" y="82"/>
                  </a:cubicBezTo>
                  <a:cubicBezTo>
                    <a:pt x="72" y="81"/>
                    <a:pt x="79" y="79"/>
                    <a:pt x="80" y="79"/>
                  </a:cubicBezTo>
                  <a:cubicBezTo>
                    <a:pt x="84" y="74"/>
                    <a:pt x="86" y="66"/>
                    <a:pt x="91" y="62"/>
                  </a:cubicBezTo>
                  <a:cubicBezTo>
                    <a:pt x="93" y="58"/>
                    <a:pt x="99" y="43"/>
                    <a:pt x="98" y="40"/>
                  </a:cubicBezTo>
                  <a:cubicBezTo>
                    <a:pt x="98" y="40"/>
                    <a:pt x="98" y="40"/>
                    <a:pt x="9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8" name="Freeform 189"/>
            <p:cNvSpPr>
              <a:spLocks/>
            </p:cNvSpPr>
            <p:nvPr/>
          </p:nvSpPr>
          <p:spPr bwMode="auto">
            <a:xfrm>
              <a:off x="3405188" y="4970463"/>
              <a:ext cx="1588" cy="3175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3"/>
                    <a:pt x="2" y="1"/>
                    <a:pt x="2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99" name="Freeform 190"/>
            <p:cNvSpPr>
              <a:spLocks/>
            </p:cNvSpPr>
            <p:nvPr/>
          </p:nvSpPr>
          <p:spPr bwMode="auto">
            <a:xfrm>
              <a:off x="3341688" y="4957763"/>
              <a:ext cx="1588" cy="6350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8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0" name="Freeform 191"/>
            <p:cNvSpPr>
              <a:spLocks/>
            </p:cNvSpPr>
            <p:nvPr/>
          </p:nvSpPr>
          <p:spPr bwMode="auto">
            <a:xfrm>
              <a:off x="3363913" y="4981575"/>
              <a:ext cx="3175" cy="158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1" name="Freeform 192"/>
            <p:cNvSpPr>
              <a:spLocks/>
            </p:cNvSpPr>
            <p:nvPr/>
          </p:nvSpPr>
          <p:spPr bwMode="auto">
            <a:xfrm>
              <a:off x="3332163" y="4949825"/>
              <a:ext cx="3175" cy="1588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3 w 5"/>
                <a:gd name="T5" fmla="*/ 1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2" name="Freeform 193"/>
            <p:cNvSpPr>
              <a:spLocks/>
            </p:cNvSpPr>
            <p:nvPr/>
          </p:nvSpPr>
          <p:spPr bwMode="auto">
            <a:xfrm>
              <a:off x="3338513" y="4962525"/>
              <a:ext cx="11113" cy="12700"/>
            </a:xfrm>
            <a:custGeom>
              <a:avLst/>
              <a:gdLst>
                <a:gd name="T0" fmla="*/ 4 w 13"/>
                <a:gd name="T1" fmla="*/ 1 h 17"/>
                <a:gd name="T2" fmla="*/ 13 w 13"/>
                <a:gd name="T3" fmla="*/ 0 h 17"/>
                <a:gd name="T4" fmla="*/ 13 w 13"/>
                <a:gd name="T5" fmla="*/ 0 h 17"/>
                <a:gd name="T6" fmla="*/ 4 w 13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4" y="1"/>
                  </a:moveTo>
                  <a:cubicBezTo>
                    <a:pt x="0" y="17"/>
                    <a:pt x="13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3" name="Freeform 194"/>
            <p:cNvSpPr>
              <a:spLocks/>
            </p:cNvSpPr>
            <p:nvPr/>
          </p:nvSpPr>
          <p:spPr bwMode="auto">
            <a:xfrm>
              <a:off x="3349625" y="4957763"/>
              <a:ext cx="1588" cy="3175"/>
            </a:xfrm>
            <a:custGeom>
              <a:avLst/>
              <a:gdLst>
                <a:gd name="T0" fmla="*/ 0 w 1"/>
                <a:gd name="T1" fmla="*/ 3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2603904" y="3296921"/>
            <a:ext cx="382588" cy="382588"/>
            <a:chOff x="3776663" y="4648200"/>
            <a:chExt cx="382588" cy="382588"/>
          </a:xfrm>
          <a:solidFill>
            <a:srgbClr val="DAB96E"/>
          </a:solidFill>
        </p:grpSpPr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3776663" y="4648200"/>
              <a:ext cx="382588" cy="382588"/>
            </a:xfrm>
            <a:custGeom>
              <a:avLst/>
              <a:gdLst>
                <a:gd name="T0" fmla="*/ 447 w 498"/>
                <a:gd name="T1" fmla="*/ 0 h 498"/>
                <a:gd name="T2" fmla="*/ 51 w 498"/>
                <a:gd name="T3" fmla="*/ 0 h 498"/>
                <a:gd name="T4" fmla="*/ 0 w 498"/>
                <a:gd name="T5" fmla="*/ 51 h 498"/>
                <a:gd name="T6" fmla="*/ 0 w 498"/>
                <a:gd name="T7" fmla="*/ 447 h 498"/>
                <a:gd name="T8" fmla="*/ 51 w 498"/>
                <a:gd name="T9" fmla="*/ 498 h 498"/>
                <a:gd name="T10" fmla="*/ 447 w 498"/>
                <a:gd name="T11" fmla="*/ 498 h 498"/>
                <a:gd name="T12" fmla="*/ 498 w 498"/>
                <a:gd name="T13" fmla="*/ 447 h 498"/>
                <a:gd name="T14" fmla="*/ 498 w 498"/>
                <a:gd name="T15" fmla="*/ 51 h 498"/>
                <a:gd name="T16" fmla="*/ 447 w 498"/>
                <a:gd name="T17" fmla="*/ 0 h 498"/>
                <a:gd name="T18" fmla="*/ 472 w 498"/>
                <a:gd name="T19" fmla="*/ 453 h 498"/>
                <a:gd name="T20" fmla="*/ 452 w 498"/>
                <a:gd name="T21" fmla="*/ 472 h 498"/>
                <a:gd name="T22" fmla="*/ 45 w 498"/>
                <a:gd name="T23" fmla="*/ 472 h 498"/>
                <a:gd name="T24" fmla="*/ 25 w 498"/>
                <a:gd name="T25" fmla="*/ 453 h 498"/>
                <a:gd name="T26" fmla="*/ 25 w 498"/>
                <a:gd name="T27" fmla="*/ 45 h 498"/>
                <a:gd name="T28" fmla="*/ 45 w 498"/>
                <a:gd name="T29" fmla="*/ 26 h 498"/>
                <a:gd name="T30" fmla="*/ 452 w 498"/>
                <a:gd name="T31" fmla="*/ 26 h 498"/>
                <a:gd name="T32" fmla="*/ 472 w 498"/>
                <a:gd name="T33" fmla="*/ 45 h 498"/>
                <a:gd name="T34" fmla="*/ 472 w 498"/>
                <a:gd name="T35" fmla="*/ 4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498">
                  <a:moveTo>
                    <a:pt x="44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75"/>
                    <a:pt x="23" y="498"/>
                    <a:pt x="51" y="498"/>
                  </a:cubicBezTo>
                  <a:cubicBezTo>
                    <a:pt x="447" y="498"/>
                    <a:pt x="447" y="498"/>
                    <a:pt x="447" y="498"/>
                  </a:cubicBezTo>
                  <a:cubicBezTo>
                    <a:pt x="475" y="498"/>
                    <a:pt x="498" y="475"/>
                    <a:pt x="498" y="447"/>
                  </a:cubicBezTo>
                  <a:cubicBezTo>
                    <a:pt x="498" y="51"/>
                    <a:pt x="498" y="51"/>
                    <a:pt x="498" y="51"/>
                  </a:cubicBezTo>
                  <a:cubicBezTo>
                    <a:pt x="498" y="23"/>
                    <a:pt x="475" y="0"/>
                    <a:pt x="447" y="0"/>
                  </a:cubicBezTo>
                  <a:close/>
                  <a:moveTo>
                    <a:pt x="472" y="453"/>
                  </a:moveTo>
                  <a:cubicBezTo>
                    <a:pt x="472" y="464"/>
                    <a:pt x="463" y="472"/>
                    <a:pt x="452" y="472"/>
                  </a:cubicBezTo>
                  <a:cubicBezTo>
                    <a:pt x="45" y="472"/>
                    <a:pt x="45" y="472"/>
                    <a:pt x="45" y="472"/>
                  </a:cubicBezTo>
                  <a:cubicBezTo>
                    <a:pt x="34" y="472"/>
                    <a:pt x="25" y="464"/>
                    <a:pt x="25" y="45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5"/>
                    <a:pt x="34" y="26"/>
                    <a:pt x="45" y="2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463" y="26"/>
                    <a:pt x="472" y="35"/>
                    <a:pt x="472" y="45"/>
                  </a:cubicBezTo>
                  <a:lnTo>
                    <a:pt x="472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3811588" y="4849813"/>
              <a:ext cx="146050" cy="147638"/>
            </a:xfrm>
            <a:custGeom>
              <a:avLst/>
              <a:gdLst>
                <a:gd name="T0" fmla="*/ 176 w 191"/>
                <a:gd name="T1" fmla="*/ 0 h 192"/>
                <a:gd name="T2" fmla="*/ 14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4 w 191"/>
                <a:gd name="T9" fmla="*/ 192 h 192"/>
                <a:gd name="T10" fmla="*/ 176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6 w 191"/>
                <a:gd name="T17" fmla="*/ 0 h 192"/>
                <a:gd name="T18" fmla="*/ 93 w 191"/>
                <a:gd name="T19" fmla="*/ 32 h 192"/>
                <a:gd name="T20" fmla="*/ 111 w 191"/>
                <a:gd name="T21" fmla="*/ 50 h 192"/>
                <a:gd name="T22" fmla="*/ 93 w 191"/>
                <a:gd name="T23" fmla="*/ 69 h 192"/>
                <a:gd name="T24" fmla="*/ 75 w 191"/>
                <a:gd name="T25" fmla="*/ 50 h 192"/>
                <a:gd name="T26" fmla="*/ 93 w 191"/>
                <a:gd name="T27" fmla="*/ 32 h 192"/>
                <a:gd name="T28" fmla="*/ 93 w 191"/>
                <a:gd name="T29" fmla="*/ 157 h 192"/>
                <a:gd name="T30" fmla="*/ 75 w 191"/>
                <a:gd name="T31" fmla="*/ 138 h 192"/>
                <a:gd name="T32" fmla="*/ 93 w 191"/>
                <a:gd name="T33" fmla="*/ 120 h 192"/>
                <a:gd name="T34" fmla="*/ 111 w 191"/>
                <a:gd name="T35" fmla="*/ 138 h 192"/>
                <a:gd name="T36" fmla="*/ 93 w 191"/>
                <a:gd name="T37" fmla="*/ 157 h 192"/>
                <a:gd name="T38" fmla="*/ 158 w 191"/>
                <a:gd name="T39" fmla="*/ 104 h 192"/>
                <a:gd name="T40" fmla="*/ 151 w 191"/>
                <a:gd name="T41" fmla="*/ 112 h 192"/>
                <a:gd name="T42" fmla="*/ 151 w 191"/>
                <a:gd name="T43" fmla="*/ 112 h 192"/>
                <a:gd name="T44" fmla="*/ 146 w 191"/>
                <a:gd name="T45" fmla="*/ 112 h 192"/>
                <a:gd name="T46" fmla="*/ 42 w 191"/>
                <a:gd name="T47" fmla="*/ 112 h 192"/>
                <a:gd name="T48" fmla="*/ 36 w 191"/>
                <a:gd name="T49" fmla="*/ 112 h 192"/>
                <a:gd name="T50" fmla="*/ 29 w 191"/>
                <a:gd name="T51" fmla="*/ 104 h 192"/>
                <a:gd name="T52" fmla="*/ 29 w 191"/>
                <a:gd name="T53" fmla="*/ 93 h 192"/>
                <a:gd name="T54" fmla="*/ 29 w 191"/>
                <a:gd name="T55" fmla="*/ 82 h 192"/>
                <a:gd name="T56" fmla="*/ 36 w 191"/>
                <a:gd name="T57" fmla="*/ 74 h 192"/>
                <a:gd name="T58" fmla="*/ 42 w 191"/>
                <a:gd name="T59" fmla="*/ 74 h 192"/>
                <a:gd name="T60" fmla="*/ 146 w 191"/>
                <a:gd name="T61" fmla="*/ 74 h 192"/>
                <a:gd name="T62" fmla="*/ 151 w 191"/>
                <a:gd name="T63" fmla="*/ 74 h 192"/>
                <a:gd name="T64" fmla="*/ 151 w 191"/>
                <a:gd name="T65" fmla="*/ 74 h 192"/>
                <a:gd name="T66" fmla="*/ 158 w 191"/>
                <a:gd name="T67" fmla="*/ 82 h 192"/>
                <a:gd name="T68" fmla="*/ 158 w 191"/>
                <a:gd name="T69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92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6" y="192"/>
                    <a:pt x="1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4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4" y="0"/>
                    <a:pt x="176" y="0"/>
                  </a:cubicBezTo>
                  <a:close/>
                  <a:moveTo>
                    <a:pt x="93" y="32"/>
                  </a:moveTo>
                  <a:cubicBezTo>
                    <a:pt x="103" y="32"/>
                    <a:pt x="111" y="40"/>
                    <a:pt x="111" y="50"/>
                  </a:cubicBezTo>
                  <a:cubicBezTo>
                    <a:pt x="111" y="60"/>
                    <a:pt x="103" y="69"/>
                    <a:pt x="93" y="69"/>
                  </a:cubicBezTo>
                  <a:cubicBezTo>
                    <a:pt x="83" y="69"/>
                    <a:pt x="75" y="60"/>
                    <a:pt x="75" y="50"/>
                  </a:cubicBezTo>
                  <a:cubicBezTo>
                    <a:pt x="75" y="40"/>
                    <a:pt x="83" y="32"/>
                    <a:pt x="93" y="32"/>
                  </a:cubicBezTo>
                  <a:close/>
                  <a:moveTo>
                    <a:pt x="93" y="157"/>
                  </a:moveTo>
                  <a:cubicBezTo>
                    <a:pt x="83" y="157"/>
                    <a:pt x="75" y="148"/>
                    <a:pt x="75" y="138"/>
                  </a:cubicBezTo>
                  <a:cubicBezTo>
                    <a:pt x="75" y="128"/>
                    <a:pt x="83" y="120"/>
                    <a:pt x="93" y="120"/>
                  </a:cubicBezTo>
                  <a:cubicBezTo>
                    <a:pt x="103" y="120"/>
                    <a:pt x="111" y="128"/>
                    <a:pt x="111" y="138"/>
                  </a:cubicBezTo>
                  <a:cubicBezTo>
                    <a:pt x="111" y="148"/>
                    <a:pt x="103" y="157"/>
                    <a:pt x="93" y="157"/>
                  </a:cubicBezTo>
                  <a:close/>
                  <a:moveTo>
                    <a:pt x="158" y="104"/>
                  </a:moveTo>
                  <a:cubicBezTo>
                    <a:pt x="158" y="108"/>
                    <a:pt x="155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2" y="112"/>
                    <a:pt x="29" y="108"/>
                    <a:pt x="29" y="104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8"/>
                    <a:pt x="32" y="74"/>
                    <a:pt x="36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5" y="74"/>
                    <a:pt x="158" y="78"/>
                    <a:pt x="158" y="82"/>
                  </a:cubicBezTo>
                  <a:lnTo>
                    <a:pt x="15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7" name="Freeform 197"/>
            <p:cNvSpPr>
              <a:spLocks noEditPoints="1"/>
            </p:cNvSpPr>
            <p:nvPr/>
          </p:nvSpPr>
          <p:spPr bwMode="auto">
            <a:xfrm>
              <a:off x="3811588" y="4683125"/>
              <a:ext cx="146050" cy="146050"/>
            </a:xfrm>
            <a:custGeom>
              <a:avLst/>
              <a:gdLst>
                <a:gd name="T0" fmla="*/ 176 w 191"/>
                <a:gd name="T1" fmla="*/ 0 h 191"/>
                <a:gd name="T2" fmla="*/ 14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4 w 191"/>
                <a:gd name="T9" fmla="*/ 191 h 191"/>
                <a:gd name="T10" fmla="*/ 176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6 w 191"/>
                <a:gd name="T17" fmla="*/ 0 h 191"/>
                <a:gd name="T18" fmla="*/ 158 w 191"/>
                <a:gd name="T19" fmla="*/ 106 h 191"/>
                <a:gd name="T20" fmla="*/ 150 w 191"/>
                <a:gd name="T21" fmla="*/ 113 h 191"/>
                <a:gd name="T22" fmla="*/ 150 w 191"/>
                <a:gd name="T23" fmla="*/ 113 h 191"/>
                <a:gd name="T24" fmla="*/ 145 w 191"/>
                <a:gd name="T25" fmla="*/ 113 h 191"/>
                <a:gd name="T26" fmla="*/ 111 w 191"/>
                <a:gd name="T27" fmla="*/ 113 h 191"/>
                <a:gd name="T28" fmla="*/ 111 w 191"/>
                <a:gd name="T29" fmla="*/ 145 h 191"/>
                <a:gd name="T30" fmla="*/ 111 w 191"/>
                <a:gd name="T31" fmla="*/ 152 h 191"/>
                <a:gd name="T32" fmla="*/ 104 w 191"/>
                <a:gd name="T33" fmla="*/ 159 h 191"/>
                <a:gd name="T34" fmla="*/ 82 w 191"/>
                <a:gd name="T35" fmla="*/ 159 h 191"/>
                <a:gd name="T36" fmla="*/ 74 w 191"/>
                <a:gd name="T37" fmla="*/ 152 h 191"/>
                <a:gd name="T38" fmla="*/ 74 w 191"/>
                <a:gd name="T39" fmla="*/ 145 h 191"/>
                <a:gd name="T40" fmla="*/ 74 w 191"/>
                <a:gd name="T41" fmla="*/ 113 h 191"/>
                <a:gd name="T42" fmla="*/ 41 w 191"/>
                <a:gd name="T43" fmla="*/ 113 h 191"/>
                <a:gd name="T44" fmla="*/ 36 w 191"/>
                <a:gd name="T45" fmla="*/ 113 h 191"/>
                <a:gd name="T46" fmla="*/ 28 w 191"/>
                <a:gd name="T47" fmla="*/ 106 h 191"/>
                <a:gd name="T48" fmla="*/ 28 w 191"/>
                <a:gd name="T49" fmla="*/ 83 h 191"/>
                <a:gd name="T50" fmla="*/ 36 w 191"/>
                <a:gd name="T51" fmla="*/ 76 h 191"/>
                <a:gd name="T52" fmla="*/ 41 w 191"/>
                <a:gd name="T53" fmla="*/ 76 h 191"/>
                <a:gd name="T54" fmla="*/ 74 w 191"/>
                <a:gd name="T55" fmla="*/ 76 h 191"/>
                <a:gd name="T56" fmla="*/ 74 w 191"/>
                <a:gd name="T57" fmla="*/ 44 h 191"/>
                <a:gd name="T58" fmla="*/ 74 w 191"/>
                <a:gd name="T59" fmla="*/ 37 h 191"/>
                <a:gd name="T60" fmla="*/ 82 w 191"/>
                <a:gd name="T61" fmla="*/ 30 h 191"/>
                <a:gd name="T62" fmla="*/ 104 w 191"/>
                <a:gd name="T63" fmla="*/ 30 h 191"/>
                <a:gd name="T64" fmla="*/ 111 w 191"/>
                <a:gd name="T65" fmla="*/ 37 h 191"/>
                <a:gd name="T66" fmla="*/ 111 w 191"/>
                <a:gd name="T67" fmla="*/ 44 h 191"/>
                <a:gd name="T68" fmla="*/ 111 w 191"/>
                <a:gd name="T69" fmla="*/ 76 h 191"/>
                <a:gd name="T70" fmla="*/ 145 w 191"/>
                <a:gd name="T71" fmla="*/ 76 h 191"/>
                <a:gd name="T72" fmla="*/ 150 w 191"/>
                <a:gd name="T73" fmla="*/ 76 h 191"/>
                <a:gd name="T74" fmla="*/ 150 w 191"/>
                <a:gd name="T75" fmla="*/ 76 h 191"/>
                <a:gd name="T76" fmla="*/ 158 w 191"/>
                <a:gd name="T77" fmla="*/ 83 h 191"/>
                <a:gd name="T78" fmla="*/ 158 w 191"/>
                <a:gd name="T7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6" y="191"/>
                    <a:pt x="14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84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4" y="0"/>
                    <a:pt x="176" y="0"/>
                  </a:cubicBezTo>
                  <a:close/>
                  <a:moveTo>
                    <a:pt x="158" y="106"/>
                  </a:moveTo>
                  <a:cubicBezTo>
                    <a:pt x="158" y="110"/>
                    <a:pt x="154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56"/>
                    <a:pt x="108" y="159"/>
                    <a:pt x="104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8" y="159"/>
                    <a:pt x="74" y="156"/>
                    <a:pt x="74" y="152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2" y="113"/>
                    <a:pt x="28" y="110"/>
                    <a:pt x="28" y="10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9"/>
                    <a:pt x="32" y="76"/>
                    <a:pt x="36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3"/>
                    <a:pt x="78" y="30"/>
                    <a:pt x="82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8" y="30"/>
                    <a:pt x="111" y="33"/>
                    <a:pt x="111" y="37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4" y="76"/>
                    <a:pt x="158" y="79"/>
                    <a:pt x="158" y="83"/>
                  </a:cubicBezTo>
                  <a:lnTo>
                    <a:pt x="15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8" name="Freeform 198"/>
            <p:cNvSpPr>
              <a:spLocks noEditPoints="1"/>
            </p:cNvSpPr>
            <p:nvPr/>
          </p:nvSpPr>
          <p:spPr bwMode="auto">
            <a:xfrm>
              <a:off x="3978275" y="4849813"/>
              <a:ext cx="146050" cy="147638"/>
            </a:xfrm>
            <a:custGeom>
              <a:avLst/>
              <a:gdLst>
                <a:gd name="T0" fmla="*/ 177 w 191"/>
                <a:gd name="T1" fmla="*/ 0 h 192"/>
                <a:gd name="T2" fmla="*/ 15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5 w 191"/>
                <a:gd name="T9" fmla="*/ 192 h 192"/>
                <a:gd name="T10" fmla="*/ 177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7 w 191"/>
                <a:gd name="T17" fmla="*/ 0 h 192"/>
                <a:gd name="T18" fmla="*/ 154 w 191"/>
                <a:gd name="T19" fmla="*/ 140 h 192"/>
                <a:gd name="T20" fmla="*/ 138 w 191"/>
                <a:gd name="T21" fmla="*/ 156 h 192"/>
                <a:gd name="T22" fmla="*/ 128 w 191"/>
                <a:gd name="T23" fmla="*/ 156 h 192"/>
                <a:gd name="T24" fmla="*/ 128 w 191"/>
                <a:gd name="T25" fmla="*/ 156 h 192"/>
                <a:gd name="T26" fmla="*/ 128 w 191"/>
                <a:gd name="T27" fmla="*/ 156 h 192"/>
                <a:gd name="T28" fmla="*/ 101 w 191"/>
                <a:gd name="T29" fmla="*/ 128 h 192"/>
                <a:gd name="T30" fmla="*/ 73 w 191"/>
                <a:gd name="T31" fmla="*/ 156 h 192"/>
                <a:gd name="T32" fmla="*/ 63 w 191"/>
                <a:gd name="T33" fmla="*/ 156 h 192"/>
                <a:gd name="T34" fmla="*/ 47 w 191"/>
                <a:gd name="T35" fmla="*/ 140 h 192"/>
                <a:gd name="T36" fmla="*/ 47 w 191"/>
                <a:gd name="T37" fmla="*/ 130 h 192"/>
                <a:gd name="T38" fmla="*/ 53 w 191"/>
                <a:gd name="T39" fmla="*/ 124 h 192"/>
                <a:gd name="T40" fmla="*/ 74 w 191"/>
                <a:gd name="T41" fmla="*/ 102 h 192"/>
                <a:gd name="T42" fmla="*/ 51 w 191"/>
                <a:gd name="T43" fmla="*/ 78 h 192"/>
                <a:gd name="T44" fmla="*/ 47 w 191"/>
                <a:gd name="T45" fmla="*/ 75 h 192"/>
                <a:gd name="T46" fmla="*/ 47 w 191"/>
                <a:gd name="T47" fmla="*/ 64 h 192"/>
                <a:gd name="T48" fmla="*/ 63 w 191"/>
                <a:gd name="T49" fmla="*/ 48 h 192"/>
                <a:gd name="T50" fmla="*/ 73 w 191"/>
                <a:gd name="T51" fmla="*/ 48 h 192"/>
                <a:gd name="T52" fmla="*/ 101 w 191"/>
                <a:gd name="T53" fmla="*/ 76 h 192"/>
                <a:gd name="T54" fmla="*/ 117 w 191"/>
                <a:gd name="T55" fmla="*/ 59 h 192"/>
                <a:gd name="T56" fmla="*/ 128 w 191"/>
                <a:gd name="T57" fmla="*/ 48 h 192"/>
                <a:gd name="T58" fmla="*/ 138 w 191"/>
                <a:gd name="T59" fmla="*/ 48 h 192"/>
                <a:gd name="T60" fmla="*/ 154 w 191"/>
                <a:gd name="T61" fmla="*/ 64 h 192"/>
                <a:gd name="T62" fmla="*/ 154 w 191"/>
                <a:gd name="T63" fmla="*/ 75 h 192"/>
                <a:gd name="T64" fmla="*/ 144 w 191"/>
                <a:gd name="T65" fmla="*/ 85 h 192"/>
                <a:gd name="T66" fmla="*/ 144 w 191"/>
                <a:gd name="T67" fmla="*/ 85 h 192"/>
                <a:gd name="T68" fmla="*/ 127 w 191"/>
                <a:gd name="T69" fmla="*/ 102 h 192"/>
                <a:gd name="T70" fmla="*/ 151 w 191"/>
                <a:gd name="T71" fmla="*/ 126 h 192"/>
                <a:gd name="T72" fmla="*/ 151 w 191"/>
                <a:gd name="T73" fmla="*/ 126 h 192"/>
                <a:gd name="T74" fmla="*/ 154 w 191"/>
                <a:gd name="T75" fmla="*/ 130 h 192"/>
                <a:gd name="T76" fmla="*/ 154 w 191"/>
                <a:gd name="T77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92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7" y="192"/>
                    <a:pt x="15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85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5" y="0"/>
                    <a:pt x="177" y="0"/>
                  </a:cubicBezTo>
                  <a:close/>
                  <a:moveTo>
                    <a:pt x="154" y="140"/>
                  </a:moveTo>
                  <a:cubicBezTo>
                    <a:pt x="138" y="156"/>
                    <a:pt x="138" y="156"/>
                    <a:pt x="138" y="156"/>
                  </a:cubicBezTo>
                  <a:cubicBezTo>
                    <a:pt x="136" y="159"/>
                    <a:pt x="131" y="159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0" y="159"/>
                    <a:pt x="66" y="159"/>
                    <a:pt x="63" y="156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4" y="137"/>
                    <a:pt x="44" y="132"/>
                    <a:pt x="47" y="13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4" y="72"/>
                    <a:pt x="44" y="67"/>
                    <a:pt x="47" y="6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6" y="45"/>
                    <a:pt x="70" y="45"/>
                    <a:pt x="73" y="48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5"/>
                    <a:pt x="136" y="45"/>
                    <a:pt x="138" y="48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7" y="67"/>
                    <a:pt x="157" y="72"/>
                    <a:pt x="154" y="7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157" y="132"/>
                    <a:pt x="157" y="137"/>
                    <a:pt x="154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09" name="Freeform 199"/>
            <p:cNvSpPr>
              <a:spLocks noEditPoints="1"/>
            </p:cNvSpPr>
            <p:nvPr/>
          </p:nvSpPr>
          <p:spPr bwMode="auto">
            <a:xfrm>
              <a:off x="3978275" y="4683125"/>
              <a:ext cx="146050" cy="146050"/>
            </a:xfrm>
            <a:custGeom>
              <a:avLst/>
              <a:gdLst>
                <a:gd name="T0" fmla="*/ 177 w 191"/>
                <a:gd name="T1" fmla="*/ 0 h 191"/>
                <a:gd name="T2" fmla="*/ 15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5 w 191"/>
                <a:gd name="T9" fmla="*/ 191 h 191"/>
                <a:gd name="T10" fmla="*/ 177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7 w 191"/>
                <a:gd name="T17" fmla="*/ 0 h 191"/>
                <a:gd name="T18" fmla="*/ 161 w 191"/>
                <a:gd name="T19" fmla="*/ 106 h 191"/>
                <a:gd name="T20" fmla="*/ 153 w 191"/>
                <a:gd name="T21" fmla="*/ 113 h 191"/>
                <a:gd name="T22" fmla="*/ 153 w 191"/>
                <a:gd name="T23" fmla="*/ 113 h 191"/>
                <a:gd name="T24" fmla="*/ 148 w 191"/>
                <a:gd name="T25" fmla="*/ 113 h 191"/>
                <a:gd name="T26" fmla="*/ 44 w 191"/>
                <a:gd name="T27" fmla="*/ 113 h 191"/>
                <a:gd name="T28" fmla="*/ 38 w 191"/>
                <a:gd name="T29" fmla="*/ 113 h 191"/>
                <a:gd name="T30" fmla="*/ 31 w 191"/>
                <a:gd name="T31" fmla="*/ 106 h 191"/>
                <a:gd name="T32" fmla="*/ 31 w 191"/>
                <a:gd name="T33" fmla="*/ 95 h 191"/>
                <a:gd name="T34" fmla="*/ 31 w 191"/>
                <a:gd name="T35" fmla="*/ 83 h 191"/>
                <a:gd name="T36" fmla="*/ 38 w 191"/>
                <a:gd name="T37" fmla="*/ 76 h 191"/>
                <a:gd name="T38" fmla="*/ 44 w 191"/>
                <a:gd name="T39" fmla="*/ 76 h 191"/>
                <a:gd name="T40" fmla="*/ 148 w 191"/>
                <a:gd name="T41" fmla="*/ 76 h 191"/>
                <a:gd name="T42" fmla="*/ 153 w 191"/>
                <a:gd name="T43" fmla="*/ 76 h 191"/>
                <a:gd name="T44" fmla="*/ 153 w 191"/>
                <a:gd name="T45" fmla="*/ 76 h 191"/>
                <a:gd name="T46" fmla="*/ 161 w 191"/>
                <a:gd name="T47" fmla="*/ 83 h 191"/>
                <a:gd name="T48" fmla="*/ 161 w 191"/>
                <a:gd name="T4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1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7" y="191"/>
                    <a:pt x="15" y="191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85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5" y="0"/>
                    <a:pt x="177" y="0"/>
                  </a:cubicBezTo>
                  <a:close/>
                  <a:moveTo>
                    <a:pt x="161" y="106"/>
                  </a:moveTo>
                  <a:cubicBezTo>
                    <a:pt x="161" y="110"/>
                    <a:pt x="157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4" y="113"/>
                    <a:pt x="31" y="110"/>
                    <a:pt x="31" y="10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79"/>
                    <a:pt x="34" y="76"/>
                    <a:pt x="3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7" y="76"/>
                    <a:pt x="161" y="79"/>
                    <a:pt x="161" y="83"/>
                  </a:cubicBezTo>
                  <a:lnTo>
                    <a:pt x="16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sp>
        <p:nvSpPr>
          <p:cNvPr id="210" name="Freeform 200"/>
          <p:cNvSpPr>
            <a:spLocks noEditPoints="1"/>
          </p:cNvSpPr>
          <p:nvPr/>
        </p:nvSpPr>
        <p:spPr bwMode="auto">
          <a:xfrm>
            <a:off x="411163" y="3290888"/>
            <a:ext cx="420687" cy="395287"/>
          </a:xfrm>
          <a:custGeom>
            <a:avLst/>
            <a:gdLst>
              <a:gd name="T0" fmla="*/ 394 w 548"/>
              <a:gd name="T1" fmla="*/ 0 h 514"/>
              <a:gd name="T2" fmla="*/ 240 w 548"/>
              <a:gd name="T3" fmla="*/ 153 h 514"/>
              <a:gd name="T4" fmla="*/ 240 w 548"/>
              <a:gd name="T5" fmla="*/ 206 h 514"/>
              <a:gd name="T6" fmla="*/ 0 w 548"/>
              <a:gd name="T7" fmla="*/ 206 h 514"/>
              <a:gd name="T8" fmla="*/ 0 w 548"/>
              <a:gd name="T9" fmla="*/ 514 h 514"/>
              <a:gd name="T10" fmla="*/ 377 w 548"/>
              <a:gd name="T11" fmla="*/ 514 h 514"/>
              <a:gd name="T12" fmla="*/ 377 w 548"/>
              <a:gd name="T13" fmla="*/ 206 h 514"/>
              <a:gd name="T14" fmla="*/ 308 w 548"/>
              <a:gd name="T15" fmla="*/ 206 h 514"/>
              <a:gd name="T16" fmla="*/ 308 w 548"/>
              <a:gd name="T17" fmla="*/ 153 h 514"/>
              <a:gd name="T18" fmla="*/ 394 w 548"/>
              <a:gd name="T19" fmla="*/ 68 h 514"/>
              <a:gd name="T20" fmla="*/ 479 w 548"/>
              <a:gd name="T21" fmla="*/ 153 h 514"/>
              <a:gd name="T22" fmla="*/ 479 w 548"/>
              <a:gd name="T23" fmla="*/ 206 h 514"/>
              <a:gd name="T24" fmla="*/ 548 w 548"/>
              <a:gd name="T25" fmla="*/ 206 h 514"/>
              <a:gd name="T26" fmla="*/ 548 w 548"/>
              <a:gd name="T27" fmla="*/ 153 h 514"/>
              <a:gd name="T28" fmla="*/ 394 w 548"/>
              <a:gd name="T29" fmla="*/ 0 h 514"/>
              <a:gd name="T30" fmla="*/ 216 w 548"/>
              <a:gd name="T31" fmla="*/ 434 h 514"/>
              <a:gd name="T32" fmla="*/ 145 w 548"/>
              <a:gd name="T33" fmla="*/ 434 h 514"/>
              <a:gd name="T34" fmla="*/ 161 w 548"/>
              <a:gd name="T35" fmla="*/ 373 h 514"/>
              <a:gd name="T36" fmla="*/ 137 w 548"/>
              <a:gd name="T37" fmla="*/ 334 h 514"/>
              <a:gd name="T38" fmla="*/ 180 w 548"/>
              <a:gd name="T39" fmla="*/ 291 h 514"/>
              <a:gd name="T40" fmla="*/ 224 w 548"/>
              <a:gd name="T41" fmla="*/ 334 h 514"/>
              <a:gd name="T42" fmla="*/ 200 w 548"/>
              <a:gd name="T43" fmla="*/ 373 h 514"/>
              <a:gd name="T44" fmla="*/ 216 w 548"/>
              <a:gd name="T45" fmla="*/ 43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211" name="Freeform 201"/>
          <p:cNvSpPr>
            <a:spLocks noEditPoints="1"/>
          </p:cNvSpPr>
          <p:nvPr/>
        </p:nvSpPr>
        <p:spPr bwMode="auto">
          <a:xfrm>
            <a:off x="3278188" y="4017963"/>
            <a:ext cx="420687" cy="382587"/>
          </a:xfrm>
          <a:custGeom>
            <a:avLst/>
            <a:gdLst>
              <a:gd name="T0" fmla="*/ 484 w 548"/>
              <a:gd name="T1" fmla="*/ 63 h 498"/>
              <a:gd name="T2" fmla="*/ 476 w 548"/>
              <a:gd name="T3" fmla="*/ 52 h 498"/>
              <a:gd name="T4" fmla="*/ 354 w 548"/>
              <a:gd name="T5" fmla="*/ 0 h 498"/>
              <a:gd name="T6" fmla="*/ 132 w 548"/>
              <a:gd name="T7" fmla="*/ 52 h 498"/>
              <a:gd name="T8" fmla="*/ 63 w 548"/>
              <a:gd name="T9" fmla="*/ 60 h 498"/>
              <a:gd name="T10" fmla="*/ 58 w 548"/>
              <a:gd name="T11" fmla="*/ 63 h 498"/>
              <a:gd name="T12" fmla="*/ 0 w 548"/>
              <a:gd name="T13" fmla="*/ 423 h 498"/>
              <a:gd name="T14" fmla="*/ 42 w 548"/>
              <a:gd name="T15" fmla="*/ 479 h 498"/>
              <a:gd name="T16" fmla="*/ 100 w 548"/>
              <a:gd name="T17" fmla="*/ 498 h 498"/>
              <a:gd name="T18" fmla="*/ 433 w 548"/>
              <a:gd name="T19" fmla="*/ 481 h 498"/>
              <a:gd name="T20" fmla="*/ 490 w 548"/>
              <a:gd name="T21" fmla="*/ 498 h 498"/>
              <a:gd name="T22" fmla="*/ 506 w 548"/>
              <a:gd name="T23" fmla="*/ 479 h 498"/>
              <a:gd name="T24" fmla="*/ 548 w 548"/>
              <a:gd name="T25" fmla="*/ 121 h 498"/>
              <a:gd name="T26" fmla="*/ 192 w 548"/>
              <a:gd name="T27" fmla="*/ 29 h 498"/>
              <a:gd name="T28" fmla="*/ 384 w 548"/>
              <a:gd name="T29" fmla="*/ 52 h 498"/>
              <a:gd name="T30" fmla="*/ 371 w 548"/>
              <a:gd name="T31" fmla="*/ 60 h 498"/>
              <a:gd name="T32" fmla="*/ 177 w 548"/>
              <a:gd name="T33" fmla="*/ 63 h 498"/>
              <a:gd name="T34" fmla="*/ 169 w 548"/>
              <a:gd name="T35" fmla="*/ 52 h 498"/>
              <a:gd name="T36" fmla="*/ 192 w 548"/>
              <a:gd name="T37" fmla="*/ 29 h 498"/>
              <a:gd name="T38" fmla="*/ 82 w 548"/>
              <a:gd name="T39" fmla="*/ 402 h 498"/>
              <a:gd name="T40" fmla="*/ 82 w 548"/>
              <a:gd name="T41" fmla="*/ 376 h 498"/>
              <a:gd name="T42" fmla="*/ 479 w 548"/>
              <a:gd name="T43" fmla="*/ 389 h 498"/>
              <a:gd name="T44" fmla="*/ 466 w 548"/>
              <a:gd name="T45" fmla="*/ 324 h 498"/>
              <a:gd name="T46" fmla="*/ 69 w 548"/>
              <a:gd name="T47" fmla="*/ 311 h 498"/>
              <a:gd name="T48" fmla="*/ 466 w 548"/>
              <a:gd name="T49" fmla="*/ 298 h 498"/>
              <a:gd name="T50" fmla="*/ 466 w 548"/>
              <a:gd name="T51" fmla="*/ 324 h 498"/>
              <a:gd name="T52" fmla="*/ 82 w 548"/>
              <a:gd name="T53" fmla="*/ 246 h 498"/>
              <a:gd name="T54" fmla="*/ 82 w 548"/>
              <a:gd name="T55" fmla="*/ 220 h 498"/>
              <a:gd name="T56" fmla="*/ 479 w 548"/>
              <a:gd name="T57" fmla="*/ 233 h 498"/>
              <a:gd name="T58" fmla="*/ 466 w 548"/>
              <a:gd name="T59" fmla="*/ 168 h 498"/>
              <a:gd name="T60" fmla="*/ 69 w 548"/>
              <a:gd name="T61" fmla="*/ 155 h 498"/>
              <a:gd name="T62" fmla="*/ 466 w 548"/>
              <a:gd name="T63" fmla="*/ 142 h 498"/>
              <a:gd name="T64" fmla="*/ 466 w 548"/>
              <a:gd name="T65" fmla="*/ 16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8" h="498">
                <a:moveTo>
                  <a:pt x="490" y="63"/>
                </a:moveTo>
                <a:cubicBezTo>
                  <a:pt x="484" y="63"/>
                  <a:pt x="484" y="63"/>
                  <a:pt x="484" y="63"/>
                </a:cubicBezTo>
                <a:cubicBezTo>
                  <a:pt x="485" y="62"/>
                  <a:pt x="485" y="61"/>
                  <a:pt x="485" y="60"/>
                </a:cubicBezTo>
                <a:cubicBezTo>
                  <a:pt x="485" y="56"/>
                  <a:pt x="481" y="52"/>
                  <a:pt x="476" y="52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409" y="23"/>
                  <a:pt x="384" y="0"/>
                  <a:pt x="35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1" y="0"/>
                  <a:pt x="136" y="23"/>
                  <a:pt x="13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7" y="52"/>
                  <a:pt x="63" y="56"/>
                  <a:pt x="63" y="60"/>
                </a:cubicBezTo>
                <a:cubicBezTo>
                  <a:pt x="63" y="61"/>
                  <a:pt x="63" y="62"/>
                  <a:pt x="64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26" y="63"/>
                  <a:pt x="0" y="89"/>
                  <a:pt x="0" y="121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50"/>
                  <a:pt x="18" y="472"/>
                  <a:pt x="42" y="479"/>
                </a:cubicBezTo>
                <a:cubicBezTo>
                  <a:pt x="42" y="479"/>
                  <a:pt x="42" y="479"/>
                  <a:pt x="42" y="479"/>
                </a:cubicBezTo>
                <a:cubicBezTo>
                  <a:pt x="42" y="490"/>
                  <a:pt x="49" y="498"/>
                  <a:pt x="58" y="498"/>
                </a:cubicBezTo>
                <a:cubicBezTo>
                  <a:pt x="100" y="498"/>
                  <a:pt x="100" y="498"/>
                  <a:pt x="100" y="498"/>
                </a:cubicBezTo>
                <a:cubicBezTo>
                  <a:pt x="108" y="498"/>
                  <a:pt x="114" y="491"/>
                  <a:pt x="115" y="481"/>
                </a:cubicBezTo>
                <a:cubicBezTo>
                  <a:pt x="433" y="481"/>
                  <a:pt x="433" y="481"/>
                  <a:pt x="433" y="481"/>
                </a:cubicBezTo>
                <a:cubicBezTo>
                  <a:pt x="434" y="491"/>
                  <a:pt x="440" y="498"/>
                  <a:pt x="448" y="498"/>
                </a:cubicBezTo>
                <a:cubicBezTo>
                  <a:pt x="490" y="498"/>
                  <a:pt x="490" y="498"/>
                  <a:pt x="490" y="498"/>
                </a:cubicBezTo>
                <a:cubicBezTo>
                  <a:pt x="499" y="498"/>
                  <a:pt x="506" y="490"/>
                  <a:pt x="506" y="479"/>
                </a:cubicBezTo>
                <a:cubicBezTo>
                  <a:pt x="506" y="479"/>
                  <a:pt x="506" y="479"/>
                  <a:pt x="506" y="479"/>
                </a:cubicBezTo>
                <a:cubicBezTo>
                  <a:pt x="530" y="472"/>
                  <a:pt x="548" y="450"/>
                  <a:pt x="548" y="423"/>
                </a:cubicBezTo>
                <a:cubicBezTo>
                  <a:pt x="548" y="121"/>
                  <a:pt x="548" y="121"/>
                  <a:pt x="548" y="121"/>
                </a:cubicBezTo>
                <a:cubicBezTo>
                  <a:pt x="548" y="89"/>
                  <a:pt x="522" y="63"/>
                  <a:pt x="490" y="63"/>
                </a:cubicBezTo>
                <a:close/>
                <a:moveTo>
                  <a:pt x="192" y="29"/>
                </a:moveTo>
                <a:cubicBezTo>
                  <a:pt x="354" y="29"/>
                  <a:pt x="354" y="29"/>
                  <a:pt x="354" y="29"/>
                </a:cubicBezTo>
                <a:cubicBezTo>
                  <a:pt x="368" y="29"/>
                  <a:pt x="380" y="39"/>
                  <a:pt x="384" y="52"/>
                </a:cubicBezTo>
                <a:cubicBezTo>
                  <a:pt x="379" y="52"/>
                  <a:pt x="379" y="52"/>
                  <a:pt x="379" y="52"/>
                </a:cubicBezTo>
                <a:cubicBezTo>
                  <a:pt x="374" y="52"/>
                  <a:pt x="371" y="56"/>
                  <a:pt x="371" y="60"/>
                </a:cubicBezTo>
                <a:cubicBezTo>
                  <a:pt x="371" y="61"/>
                  <a:pt x="371" y="62"/>
                  <a:pt x="371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77" y="62"/>
                  <a:pt x="177" y="61"/>
                  <a:pt x="177" y="60"/>
                </a:cubicBezTo>
                <a:cubicBezTo>
                  <a:pt x="177" y="56"/>
                  <a:pt x="174" y="52"/>
                  <a:pt x="169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5" y="39"/>
                  <a:pt x="177" y="29"/>
                  <a:pt x="192" y="29"/>
                </a:cubicBezTo>
                <a:close/>
                <a:moveTo>
                  <a:pt x="466" y="402"/>
                </a:moveTo>
                <a:cubicBezTo>
                  <a:pt x="82" y="402"/>
                  <a:pt x="82" y="402"/>
                  <a:pt x="82" y="402"/>
                </a:cubicBezTo>
                <a:cubicBezTo>
                  <a:pt x="75" y="402"/>
                  <a:pt x="69" y="396"/>
                  <a:pt x="69" y="389"/>
                </a:cubicBezTo>
                <a:cubicBezTo>
                  <a:pt x="69" y="382"/>
                  <a:pt x="75" y="376"/>
                  <a:pt x="82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73" y="376"/>
                  <a:pt x="479" y="382"/>
                  <a:pt x="479" y="389"/>
                </a:cubicBezTo>
                <a:cubicBezTo>
                  <a:pt x="479" y="396"/>
                  <a:pt x="473" y="402"/>
                  <a:pt x="466" y="402"/>
                </a:cubicBezTo>
                <a:close/>
                <a:moveTo>
                  <a:pt x="466" y="324"/>
                </a:moveTo>
                <a:cubicBezTo>
                  <a:pt x="82" y="324"/>
                  <a:pt x="82" y="324"/>
                  <a:pt x="82" y="324"/>
                </a:cubicBezTo>
                <a:cubicBezTo>
                  <a:pt x="75" y="324"/>
                  <a:pt x="69" y="318"/>
                  <a:pt x="69" y="311"/>
                </a:cubicBezTo>
                <a:cubicBezTo>
                  <a:pt x="69" y="304"/>
                  <a:pt x="75" y="298"/>
                  <a:pt x="82" y="298"/>
                </a:cubicBezTo>
                <a:cubicBezTo>
                  <a:pt x="466" y="298"/>
                  <a:pt x="466" y="298"/>
                  <a:pt x="466" y="298"/>
                </a:cubicBezTo>
                <a:cubicBezTo>
                  <a:pt x="473" y="298"/>
                  <a:pt x="479" y="304"/>
                  <a:pt x="479" y="311"/>
                </a:cubicBezTo>
                <a:cubicBezTo>
                  <a:pt x="479" y="318"/>
                  <a:pt x="473" y="324"/>
                  <a:pt x="466" y="324"/>
                </a:cubicBezTo>
                <a:close/>
                <a:moveTo>
                  <a:pt x="466" y="246"/>
                </a:moveTo>
                <a:cubicBezTo>
                  <a:pt x="82" y="246"/>
                  <a:pt x="82" y="246"/>
                  <a:pt x="82" y="246"/>
                </a:cubicBezTo>
                <a:cubicBezTo>
                  <a:pt x="75" y="246"/>
                  <a:pt x="69" y="240"/>
                  <a:pt x="69" y="233"/>
                </a:cubicBezTo>
                <a:cubicBezTo>
                  <a:pt x="69" y="226"/>
                  <a:pt x="75" y="220"/>
                  <a:pt x="82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73" y="220"/>
                  <a:pt x="479" y="226"/>
                  <a:pt x="479" y="233"/>
                </a:cubicBezTo>
                <a:cubicBezTo>
                  <a:pt x="479" y="240"/>
                  <a:pt x="473" y="246"/>
                  <a:pt x="466" y="246"/>
                </a:cubicBezTo>
                <a:close/>
                <a:moveTo>
                  <a:pt x="466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75" y="168"/>
                  <a:pt x="69" y="163"/>
                  <a:pt x="69" y="155"/>
                </a:cubicBezTo>
                <a:cubicBezTo>
                  <a:pt x="69" y="148"/>
                  <a:pt x="75" y="142"/>
                  <a:pt x="82" y="142"/>
                </a:cubicBezTo>
                <a:cubicBezTo>
                  <a:pt x="466" y="142"/>
                  <a:pt x="466" y="142"/>
                  <a:pt x="466" y="142"/>
                </a:cubicBezTo>
                <a:cubicBezTo>
                  <a:pt x="473" y="142"/>
                  <a:pt x="479" y="148"/>
                  <a:pt x="479" y="155"/>
                </a:cubicBezTo>
                <a:cubicBezTo>
                  <a:pt x="479" y="163"/>
                  <a:pt x="473" y="168"/>
                  <a:pt x="466" y="168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212" name="Freeform 202"/>
          <p:cNvSpPr>
            <a:spLocks noEditPoints="1"/>
          </p:cNvSpPr>
          <p:nvPr/>
        </p:nvSpPr>
        <p:spPr bwMode="auto">
          <a:xfrm>
            <a:off x="398463" y="3998913"/>
            <a:ext cx="312737" cy="420687"/>
          </a:xfrm>
          <a:custGeom>
            <a:avLst/>
            <a:gdLst>
              <a:gd name="T0" fmla="*/ 369 w 406"/>
              <a:gd name="T1" fmla="*/ 216 h 548"/>
              <a:gd name="T2" fmla="*/ 369 w 406"/>
              <a:gd name="T3" fmla="*/ 164 h 548"/>
              <a:gd name="T4" fmla="*/ 203 w 406"/>
              <a:gd name="T5" fmla="*/ 0 h 548"/>
              <a:gd name="T6" fmla="*/ 37 w 406"/>
              <a:gd name="T7" fmla="*/ 164 h 548"/>
              <a:gd name="T8" fmla="*/ 37 w 406"/>
              <a:gd name="T9" fmla="*/ 216 h 548"/>
              <a:gd name="T10" fmla="*/ 0 w 406"/>
              <a:gd name="T11" fmla="*/ 216 h 548"/>
              <a:gd name="T12" fmla="*/ 0 w 406"/>
              <a:gd name="T13" fmla="*/ 548 h 548"/>
              <a:gd name="T14" fmla="*/ 406 w 406"/>
              <a:gd name="T15" fmla="*/ 548 h 548"/>
              <a:gd name="T16" fmla="*/ 406 w 406"/>
              <a:gd name="T17" fmla="*/ 216 h 548"/>
              <a:gd name="T18" fmla="*/ 369 w 406"/>
              <a:gd name="T19" fmla="*/ 216 h 548"/>
              <a:gd name="T20" fmla="*/ 241 w 406"/>
              <a:gd name="T21" fmla="*/ 462 h 548"/>
              <a:gd name="T22" fmla="*/ 165 w 406"/>
              <a:gd name="T23" fmla="*/ 462 h 548"/>
              <a:gd name="T24" fmla="*/ 182 w 406"/>
              <a:gd name="T25" fmla="*/ 397 h 548"/>
              <a:gd name="T26" fmla="*/ 157 w 406"/>
              <a:gd name="T27" fmla="*/ 356 h 548"/>
              <a:gd name="T28" fmla="*/ 203 w 406"/>
              <a:gd name="T29" fmla="*/ 310 h 548"/>
              <a:gd name="T30" fmla="*/ 249 w 406"/>
              <a:gd name="T31" fmla="*/ 356 h 548"/>
              <a:gd name="T32" fmla="*/ 224 w 406"/>
              <a:gd name="T33" fmla="*/ 397 h 548"/>
              <a:gd name="T34" fmla="*/ 241 w 406"/>
              <a:gd name="T35" fmla="*/ 462 h 548"/>
              <a:gd name="T36" fmla="*/ 295 w 406"/>
              <a:gd name="T37" fmla="*/ 216 h 548"/>
              <a:gd name="T38" fmla="*/ 111 w 406"/>
              <a:gd name="T39" fmla="*/ 216 h 548"/>
              <a:gd name="T40" fmla="*/ 111 w 406"/>
              <a:gd name="T41" fmla="*/ 164 h 548"/>
              <a:gd name="T42" fmla="*/ 203 w 406"/>
              <a:gd name="T43" fmla="*/ 74 h 548"/>
              <a:gd name="T44" fmla="*/ 295 w 406"/>
              <a:gd name="T45" fmla="*/ 164 h 548"/>
              <a:gd name="T46" fmla="*/ 295 w 406"/>
              <a:gd name="T47" fmla="*/ 21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548">
                <a:moveTo>
                  <a:pt x="369" y="216"/>
                </a:moveTo>
                <a:cubicBezTo>
                  <a:pt x="369" y="164"/>
                  <a:pt x="369" y="164"/>
                  <a:pt x="369" y="164"/>
                </a:cubicBezTo>
                <a:cubicBezTo>
                  <a:pt x="369" y="74"/>
                  <a:pt x="295" y="0"/>
                  <a:pt x="203" y="0"/>
                </a:cubicBezTo>
                <a:cubicBezTo>
                  <a:pt x="111" y="0"/>
                  <a:pt x="37" y="74"/>
                  <a:pt x="37" y="164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548"/>
                  <a:pt x="0" y="548"/>
                  <a:pt x="0" y="548"/>
                </a:cubicBezTo>
                <a:cubicBezTo>
                  <a:pt x="406" y="548"/>
                  <a:pt x="406" y="548"/>
                  <a:pt x="406" y="548"/>
                </a:cubicBezTo>
                <a:cubicBezTo>
                  <a:pt x="406" y="216"/>
                  <a:pt x="406" y="216"/>
                  <a:pt x="406" y="216"/>
                </a:cubicBezTo>
                <a:lnTo>
                  <a:pt x="369" y="216"/>
                </a:lnTo>
                <a:close/>
                <a:moveTo>
                  <a:pt x="241" y="462"/>
                </a:moveTo>
                <a:cubicBezTo>
                  <a:pt x="165" y="462"/>
                  <a:pt x="165" y="462"/>
                  <a:pt x="165" y="462"/>
                </a:cubicBezTo>
                <a:cubicBezTo>
                  <a:pt x="182" y="397"/>
                  <a:pt x="182" y="397"/>
                  <a:pt x="182" y="397"/>
                </a:cubicBezTo>
                <a:cubicBezTo>
                  <a:pt x="167" y="390"/>
                  <a:pt x="157" y="374"/>
                  <a:pt x="157" y="356"/>
                </a:cubicBezTo>
                <a:cubicBezTo>
                  <a:pt x="157" y="331"/>
                  <a:pt x="178" y="310"/>
                  <a:pt x="203" y="310"/>
                </a:cubicBezTo>
                <a:cubicBezTo>
                  <a:pt x="228" y="310"/>
                  <a:pt x="249" y="331"/>
                  <a:pt x="249" y="356"/>
                </a:cubicBezTo>
                <a:cubicBezTo>
                  <a:pt x="249" y="374"/>
                  <a:pt x="239" y="390"/>
                  <a:pt x="224" y="397"/>
                </a:cubicBezTo>
                <a:lnTo>
                  <a:pt x="241" y="462"/>
                </a:lnTo>
                <a:close/>
                <a:moveTo>
                  <a:pt x="295" y="216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1" y="115"/>
                  <a:pt x="153" y="74"/>
                  <a:pt x="203" y="74"/>
                </a:cubicBezTo>
                <a:cubicBezTo>
                  <a:pt x="253" y="74"/>
                  <a:pt x="295" y="115"/>
                  <a:pt x="295" y="164"/>
                </a:cubicBezTo>
                <a:lnTo>
                  <a:pt x="295" y="216"/>
                </a:ln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grpSp>
        <p:nvGrpSpPr>
          <p:cNvPr id="213" name="Group 213"/>
          <p:cNvGrpSpPr/>
          <p:nvPr/>
        </p:nvGrpSpPr>
        <p:grpSpPr>
          <a:xfrm>
            <a:off x="1838630" y="4007476"/>
            <a:ext cx="438150" cy="404813"/>
            <a:chOff x="2900363" y="5486400"/>
            <a:chExt cx="438150" cy="404813"/>
          </a:xfrm>
          <a:solidFill>
            <a:srgbClr val="DAB96E"/>
          </a:solidFill>
        </p:grpSpPr>
        <p:sp>
          <p:nvSpPr>
            <p:cNvPr id="214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15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3954291" y="1131076"/>
            <a:ext cx="449263" cy="363538"/>
            <a:chOff x="1209675" y="6354763"/>
            <a:chExt cx="449263" cy="363538"/>
          </a:xfrm>
          <a:solidFill>
            <a:srgbClr val="DAB96E"/>
          </a:solidFill>
        </p:grpSpPr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18" name="Freeform 207"/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19" name="Freeform 208"/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0" name="Freeform 209"/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3986776" y="1840429"/>
            <a:ext cx="446088" cy="447675"/>
            <a:chOff x="2060575" y="6313488"/>
            <a:chExt cx="446088" cy="447675"/>
          </a:xfrm>
          <a:solidFill>
            <a:srgbClr val="DAB96E"/>
          </a:solidFill>
        </p:grpSpPr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2306638" y="6553200"/>
              <a:ext cx="200025" cy="188913"/>
            </a:xfrm>
            <a:custGeom>
              <a:avLst/>
              <a:gdLst>
                <a:gd name="T0" fmla="*/ 88 w 262"/>
                <a:gd name="T1" fmla="*/ 245 h 245"/>
                <a:gd name="T2" fmla="*/ 262 w 262"/>
                <a:gd name="T3" fmla="*/ 0 h 245"/>
                <a:gd name="T4" fmla="*/ 0 w 262"/>
                <a:gd name="T5" fmla="*/ 0 h 245"/>
                <a:gd name="T6" fmla="*/ 88 w 262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245">
                  <a:moveTo>
                    <a:pt x="88" y="245"/>
                  </a:moveTo>
                  <a:cubicBezTo>
                    <a:pt x="185" y="203"/>
                    <a:pt x="254" y="110"/>
                    <a:pt x="26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2060575" y="6553200"/>
              <a:ext cx="282575" cy="207963"/>
            </a:xfrm>
            <a:custGeom>
              <a:avLst/>
              <a:gdLst>
                <a:gd name="T0" fmla="*/ 0 w 367"/>
                <a:gd name="T1" fmla="*/ 0 h 269"/>
                <a:gd name="T2" fmla="*/ 291 w 367"/>
                <a:gd name="T3" fmla="*/ 269 h 269"/>
                <a:gd name="T4" fmla="*/ 367 w 367"/>
                <a:gd name="T5" fmla="*/ 259 h 269"/>
                <a:gd name="T6" fmla="*/ 274 w 367"/>
                <a:gd name="T7" fmla="*/ 0 h 269"/>
                <a:gd name="T8" fmla="*/ 0 w 367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69">
                  <a:moveTo>
                    <a:pt x="0" y="0"/>
                  </a:moveTo>
                  <a:cubicBezTo>
                    <a:pt x="12" y="151"/>
                    <a:pt x="137" y="269"/>
                    <a:pt x="291" y="269"/>
                  </a:cubicBezTo>
                  <a:cubicBezTo>
                    <a:pt x="317" y="269"/>
                    <a:pt x="342" y="265"/>
                    <a:pt x="367" y="259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2060575" y="6361113"/>
              <a:ext cx="188913" cy="158750"/>
            </a:xfrm>
            <a:custGeom>
              <a:avLst/>
              <a:gdLst>
                <a:gd name="T0" fmla="*/ 110 w 245"/>
                <a:gd name="T1" fmla="*/ 0 h 206"/>
                <a:gd name="T2" fmla="*/ 0 w 245"/>
                <a:gd name="T3" fmla="*/ 206 h 206"/>
                <a:gd name="T4" fmla="*/ 245 w 245"/>
                <a:gd name="T5" fmla="*/ 206 h 206"/>
                <a:gd name="T6" fmla="*/ 110 w 245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206">
                  <a:moveTo>
                    <a:pt x="110" y="0"/>
                  </a:moveTo>
                  <a:cubicBezTo>
                    <a:pt x="48" y="49"/>
                    <a:pt x="7" y="122"/>
                    <a:pt x="0" y="206"/>
                  </a:cubicBezTo>
                  <a:cubicBezTo>
                    <a:pt x="245" y="206"/>
                    <a:pt x="245" y="206"/>
                    <a:pt x="245" y="206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2173288" y="6313488"/>
              <a:ext cx="93663" cy="173038"/>
            </a:xfrm>
            <a:custGeom>
              <a:avLst/>
              <a:gdLst>
                <a:gd name="T0" fmla="*/ 123 w 123"/>
                <a:gd name="T1" fmla="*/ 0 h 225"/>
                <a:gd name="T2" fmla="*/ 0 w 123"/>
                <a:gd name="T3" fmla="*/ 37 h 225"/>
                <a:gd name="T4" fmla="*/ 123 w 123"/>
                <a:gd name="T5" fmla="*/ 225 h 225"/>
                <a:gd name="T6" fmla="*/ 123 w 123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25">
                  <a:moveTo>
                    <a:pt x="123" y="0"/>
                  </a:moveTo>
                  <a:cubicBezTo>
                    <a:pt x="79" y="3"/>
                    <a:pt x="37" y="16"/>
                    <a:pt x="0" y="37"/>
                  </a:cubicBezTo>
                  <a:cubicBezTo>
                    <a:pt x="123" y="225"/>
                    <a:pt x="123" y="225"/>
                    <a:pt x="123" y="225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2300288" y="6313488"/>
              <a:ext cx="206375" cy="206375"/>
            </a:xfrm>
            <a:custGeom>
              <a:avLst/>
              <a:gdLst>
                <a:gd name="T0" fmla="*/ 269 w 269"/>
                <a:gd name="T1" fmla="*/ 268 h 268"/>
                <a:gd name="T2" fmla="*/ 0 w 269"/>
                <a:gd name="T3" fmla="*/ 268 h 268"/>
                <a:gd name="T4" fmla="*/ 0 w 269"/>
                <a:gd name="T5" fmla="*/ 0 h 268"/>
                <a:gd name="T6" fmla="*/ 269 w 269"/>
                <a:gd name="T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68">
                  <a:moveTo>
                    <a:pt x="269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10"/>
                    <a:pt x="258" y="124"/>
                    <a:pt x="269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4064564" y="2593510"/>
            <a:ext cx="368300" cy="407988"/>
            <a:chOff x="2947988" y="6332538"/>
            <a:chExt cx="368300" cy="407988"/>
          </a:xfrm>
          <a:solidFill>
            <a:srgbClr val="DAB96E"/>
          </a:solidFill>
        </p:grpSpPr>
        <p:sp>
          <p:nvSpPr>
            <p:cNvPr id="228" name="Freeform 215"/>
            <p:cNvSpPr>
              <a:spLocks noEditPoints="1"/>
            </p:cNvSpPr>
            <p:nvPr/>
          </p:nvSpPr>
          <p:spPr bwMode="auto">
            <a:xfrm>
              <a:off x="2965450" y="6446838"/>
              <a:ext cx="334963" cy="293688"/>
            </a:xfrm>
            <a:custGeom>
              <a:avLst/>
              <a:gdLst>
                <a:gd name="T0" fmla="*/ 410 w 436"/>
                <a:gd name="T1" fmla="*/ 0 h 382"/>
                <a:gd name="T2" fmla="*/ 25 w 436"/>
                <a:gd name="T3" fmla="*/ 0 h 382"/>
                <a:gd name="T4" fmla="*/ 1 w 436"/>
                <a:gd name="T5" fmla="*/ 27 h 382"/>
                <a:gd name="T6" fmla="*/ 25 w 436"/>
                <a:gd name="T7" fmla="*/ 355 h 382"/>
                <a:gd name="T8" fmla="*/ 55 w 436"/>
                <a:gd name="T9" fmla="*/ 382 h 382"/>
                <a:gd name="T10" fmla="*/ 378 w 436"/>
                <a:gd name="T11" fmla="*/ 382 h 382"/>
                <a:gd name="T12" fmla="*/ 408 w 436"/>
                <a:gd name="T13" fmla="*/ 355 h 382"/>
                <a:gd name="T14" fmla="*/ 434 w 436"/>
                <a:gd name="T15" fmla="*/ 27 h 382"/>
                <a:gd name="T16" fmla="*/ 410 w 436"/>
                <a:gd name="T17" fmla="*/ 0 h 382"/>
                <a:gd name="T18" fmla="*/ 126 w 436"/>
                <a:gd name="T19" fmla="*/ 334 h 382"/>
                <a:gd name="T20" fmla="*/ 100 w 436"/>
                <a:gd name="T21" fmla="*/ 334 h 382"/>
                <a:gd name="T22" fmla="*/ 90 w 436"/>
                <a:gd name="T23" fmla="*/ 326 h 382"/>
                <a:gd name="T24" fmla="*/ 78 w 436"/>
                <a:gd name="T25" fmla="*/ 61 h 382"/>
                <a:gd name="T26" fmla="*/ 86 w 436"/>
                <a:gd name="T27" fmla="*/ 52 h 382"/>
                <a:gd name="T28" fmla="*/ 124 w 436"/>
                <a:gd name="T29" fmla="*/ 51 h 382"/>
                <a:gd name="T30" fmla="*/ 133 w 436"/>
                <a:gd name="T31" fmla="*/ 59 h 382"/>
                <a:gd name="T32" fmla="*/ 134 w 436"/>
                <a:gd name="T33" fmla="*/ 325 h 382"/>
                <a:gd name="T34" fmla="*/ 126 w 436"/>
                <a:gd name="T35" fmla="*/ 334 h 382"/>
                <a:gd name="T36" fmla="*/ 253 w 436"/>
                <a:gd name="T37" fmla="*/ 325 h 382"/>
                <a:gd name="T38" fmla="*/ 245 w 436"/>
                <a:gd name="T39" fmla="*/ 333 h 382"/>
                <a:gd name="T40" fmla="*/ 200 w 436"/>
                <a:gd name="T41" fmla="*/ 333 h 382"/>
                <a:gd name="T42" fmla="*/ 191 w 436"/>
                <a:gd name="T43" fmla="*/ 325 h 382"/>
                <a:gd name="T44" fmla="*/ 191 w 436"/>
                <a:gd name="T45" fmla="*/ 60 h 382"/>
                <a:gd name="T46" fmla="*/ 200 w 436"/>
                <a:gd name="T47" fmla="*/ 51 h 382"/>
                <a:gd name="T48" fmla="*/ 245 w 436"/>
                <a:gd name="T49" fmla="*/ 51 h 382"/>
                <a:gd name="T50" fmla="*/ 253 w 436"/>
                <a:gd name="T51" fmla="*/ 60 h 382"/>
                <a:gd name="T52" fmla="*/ 253 w 436"/>
                <a:gd name="T53" fmla="*/ 325 h 382"/>
                <a:gd name="T54" fmla="*/ 354 w 436"/>
                <a:gd name="T55" fmla="*/ 326 h 382"/>
                <a:gd name="T56" fmla="*/ 345 w 436"/>
                <a:gd name="T57" fmla="*/ 334 h 382"/>
                <a:gd name="T58" fmla="*/ 320 w 436"/>
                <a:gd name="T59" fmla="*/ 334 h 382"/>
                <a:gd name="T60" fmla="*/ 312 w 436"/>
                <a:gd name="T61" fmla="*/ 325 h 382"/>
                <a:gd name="T62" fmla="*/ 312 w 436"/>
                <a:gd name="T63" fmla="*/ 59 h 382"/>
                <a:gd name="T64" fmla="*/ 321 w 436"/>
                <a:gd name="T65" fmla="*/ 51 h 382"/>
                <a:gd name="T66" fmla="*/ 358 w 436"/>
                <a:gd name="T67" fmla="*/ 52 h 382"/>
                <a:gd name="T68" fmla="*/ 366 w 436"/>
                <a:gd name="T69" fmla="*/ 61 h 382"/>
                <a:gd name="T70" fmla="*/ 354 w 436"/>
                <a:gd name="T71" fmla="*/ 32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382">
                  <a:moveTo>
                    <a:pt x="41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1" y="27"/>
                  </a:cubicBezTo>
                  <a:cubicBezTo>
                    <a:pt x="25" y="355"/>
                    <a:pt x="25" y="355"/>
                    <a:pt x="25" y="355"/>
                  </a:cubicBezTo>
                  <a:cubicBezTo>
                    <a:pt x="27" y="369"/>
                    <a:pt x="40" y="382"/>
                    <a:pt x="55" y="382"/>
                  </a:cubicBezTo>
                  <a:cubicBezTo>
                    <a:pt x="378" y="382"/>
                    <a:pt x="378" y="382"/>
                    <a:pt x="378" y="382"/>
                  </a:cubicBezTo>
                  <a:cubicBezTo>
                    <a:pt x="393" y="382"/>
                    <a:pt x="406" y="369"/>
                    <a:pt x="408" y="355"/>
                  </a:cubicBezTo>
                  <a:cubicBezTo>
                    <a:pt x="434" y="27"/>
                    <a:pt x="434" y="27"/>
                    <a:pt x="434" y="27"/>
                  </a:cubicBezTo>
                  <a:cubicBezTo>
                    <a:pt x="436" y="12"/>
                    <a:pt x="425" y="0"/>
                    <a:pt x="410" y="0"/>
                  </a:cubicBezTo>
                  <a:close/>
                  <a:moveTo>
                    <a:pt x="126" y="334"/>
                  </a:moveTo>
                  <a:cubicBezTo>
                    <a:pt x="100" y="334"/>
                    <a:pt x="100" y="334"/>
                    <a:pt x="100" y="334"/>
                  </a:cubicBezTo>
                  <a:cubicBezTo>
                    <a:pt x="95" y="334"/>
                    <a:pt x="91" y="330"/>
                    <a:pt x="90" y="326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56"/>
                    <a:pt x="82" y="52"/>
                    <a:pt x="86" y="52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8" y="50"/>
                    <a:pt x="133" y="54"/>
                    <a:pt x="133" y="59"/>
                  </a:cubicBezTo>
                  <a:cubicBezTo>
                    <a:pt x="134" y="325"/>
                    <a:pt x="134" y="325"/>
                    <a:pt x="134" y="325"/>
                  </a:cubicBezTo>
                  <a:cubicBezTo>
                    <a:pt x="135" y="330"/>
                    <a:pt x="131" y="334"/>
                    <a:pt x="126" y="334"/>
                  </a:cubicBezTo>
                  <a:close/>
                  <a:moveTo>
                    <a:pt x="253" y="325"/>
                  </a:moveTo>
                  <a:cubicBezTo>
                    <a:pt x="253" y="329"/>
                    <a:pt x="250" y="333"/>
                    <a:pt x="245" y="333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95" y="333"/>
                    <a:pt x="191" y="329"/>
                    <a:pt x="191" y="325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55"/>
                    <a:pt x="195" y="51"/>
                    <a:pt x="200" y="51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50" y="51"/>
                    <a:pt x="253" y="55"/>
                    <a:pt x="253" y="60"/>
                  </a:cubicBezTo>
                  <a:lnTo>
                    <a:pt x="253" y="325"/>
                  </a:lnTo>
                  <a:close/>
                  <a:moveTo>
                    <a:pt x="354" y="326"/>
                  </a:moveTo>
                  <a:cubicBezTo>
                    <a:pt x="354" y="330"/>
                    <a:pt x="350" y="334"/>
                    <a:pt x="345" y="334"/>
                  </a:cubicBezTo>
                  <a:cubicBezTo>
                    <a:pt x="320" y="334"/>
                    <a:pt x="320" y="334"/>
                    <a:pt x="320" y="334"/>
                  </a:cubicBezTo>
                  <a:cubicBezTo>
                    <a:pt x="315" y="334"/>
                    <a:pt x="311" y="330"/>
                    <a:pt x="312" y="325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12" y="54"/>
                    <a:pt x="316" y="50"/>
                    <a:pt x="321" y="51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63" y="52"/>
                    <a:pt x="367" y="56"/>
                    <a:pt x="366" y="61"/>
                  </a:cubicBezTo>
                  <a:lnTo>
                    <a:pt x="354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29" name="Freeform 216"/>
            <p:cNvSpPr>
              <a:spLocks/>
            </p:cNvSpPr>
            <p:nvPr/>
          </p:nvSpPr>
          <p:spPr bwMode="auto">
            <a:xfrm>
              <a:off x="2947988" y="6369050"/>
              <a:ext cx="368300" cy="53975"/>
            </a:xfrm>
            <a:custGeom>
              <a:avLst/>
              <a:gdLst>
                <a:gd name="T0" fmla="*/ 480 w 480"/>
                <a:gd name="T1" fmla="*/ 14 h 70"/>
                <a:gd name="T2" fmla="*/ 480 w 480"/>
                <a:gd name="T3" fmla="*/ 56 h 70"/>
                <a:gd name="T4" fmla="*/ 466 w 480"/>
                <a:gd name="T5" fmla="*/ 70 h 70"/>
                <a:gd name="T6" fmla="*/ 14 w 480"/>
                <a:gd name="T7" fmla="*/ 70 h 70"/>
                <a:gd name="T8" fmla="*/ 0 w 480"/>
                <a:gd name="T9" fmla="*/ 56 h 70"/>
                <a:gd name="T10" fmla="*/ 0 w 480"/>
                <a:gd name="T11" fmla="*/ 14 h 70"/>
                <a:gd name="T12" fmla="*/ 14 w 480"/>
                <a:gd name="T13" fmla="*/ 0 h 70"/>
                <a:gd name="T14" fmla="*/ 118 w 480"/>
                <a:gd name="T15" fmla="*/ 0 h 70"/>
                <a:gd name="T16" fmla="*/ 118 w 480"/>
                <a:gd name="T17" fmla="*/ 20 h 70"/>
                <a:gd name="T18" fmla="*/ 122 w 480"/>
                <a:gd name="T19" fmla="*/ 30 h 70"/>
                <a:gd name="T20" fmla="*/ 132 w 480"/>
                <a:gd name="T21" fmla="*/ 34 h 70"/>
                <a:gd name="T22" fmla="*/ 174 w 480"/>
                <a:gd name="T23" fmla="*/ 34 h 70"/>
                <a:gd name="T24" fmla="*/ 184 w 480"/>
                <a:gd name="T25" fmla="*/ 30 h 70"/>
                <a:gd name="T26" fmla="*/ 188 w 480"/>
                <a:gd name="T27" fmla="*/ 20 h 70"/>
                <a:gd name="T28" fmla="*/ 188 w 480"/>
                <a:gd name="T29" fmla="*/ 0 h 70"/>
                <a:gd name="T30" fmla="*/ 292 w 480"/>
                <a:gd name="T31" fmla="*/ 0 h 70"/>
                <a:gd name="T32" fmla="*/ 292 w 480"/>
                <a:gd name="T33" fmla="*/ 20 h 70"/>
                <a:gd name="T34" fmla="*/ 296 w 480"/>
                <a:gd name="T35" fmla="*/ 30 h 70"/>
                <a:gd name="T36" fmla="*/ 305 w 480"/>
                <a:gd name="T37" fmla="*/ 34 h 70"/>
                <a:gd name="T38" fmla="*/ 347 w 480"/>
                <a:gd name="T39" fmla="*/ 34 h 70"/>
                <a:gd name="T40" fmla="*/ 357 w 480"/>
                <a:gd name="T41" fmla="*/ 30 h 70"/>
                <a:gd name="T42" fmla="*/ 361 w 480"/>
                <a:gd name="T43" fmla="*/ 20 h 70"/>
                <a:gd name="T44" fmla="*/ 361 w 480"/>
                <a:gd name="T45" fmla="*/ 0 h 70"/>
                <a:gd name="T46" fmla="*/ 466 w 480"/>
                <a:gd name="T47" fmla="*/ 0 h 70"/>
                <a:gd name="T48" fmla="*/ 480 w 480"/>
                <a:gd name="T4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0" h="70">
                  <a:moveTo>
                    <a:pt x="480" y="14"/>
                  </a:moveTo>
                  <a:cubicBezTo>
                    <a:pt x="480" y="56"/>
                    <a:pt x="480" y="56"/>
                    <a:pt x="480" y="56"/>
                  </a:cubicBezTo>
                  <a:cubicBezTo>
                    <a:pt x="480" y="64"/>
                    <a:pt x="473" y="70"/>
                    <a:pt x="466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6" y="70"/>
                    <a:pt x="0" y="64"/>
                    <a:pt x="0" y="5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4"/>
                    <a:pt x="120" y="27"/>
                    <a:pt x="122" y="30"/>
                  </a:cubicBezTo>
                  <a:cubicBezTo>
                    <a:pt x="125" y="32"/>
                    <a:pt x="129" y="34"/>
                    <a:pt x="132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8" y="34"/>
                    <a:pt x="181" y="32"/>
                    <a:pt x="184" y="30"/>
                  </a:cubicBezTo>
                  <a:cubicBezTo>
                    <a:pt x="186" y="27"/>
                    <a:pt x="188" y="24"/>
                    <a:pt x="188" y="2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4"/>
                    <a:pt x="293" y="27"/>
                    <a:pt x="296" y="30"/>
                  </a:cubicBezTo>
                  <a:cubicBezTo>
                    <a:pt x="298" y="32"/>
                    <a:pt x="302" y="34"/>
                    <a:pt x="305" y="34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51" y="34"/>
                    <a:pt x="355" y="32"/>
                    <a:pt x="357" y="30"/>
                  </a:cubicBezTo>
                  <a:cubicBezTo>
                    <a:pt x="360" y="27"/>
                    <a:pt x="361" y="24"/>
                    <a:pt x="361" y="2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73" y="0"/>
                    <a:pt x="480" y="6"/>
                    <a:pt x="48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0" name="Freeform 217"/>
            <p:cNvSpPr>
              <a:spLocks/>
            </p:cNvSpPr>
            <p:nvPr/>
          </p:nvSpPr>
          <p:spPr bwMode="auto">
            <a:xfrm>
              <a:off x="3049588" y="6332538"/>
              <a:ext cx="165100" cy="52388"/>
            </a:xfrm>
            <a:custGeom>
              <a:avLst/>
              <a:gdLst>
                <a:gd name="T0" fmla="*/ 0 w 215"/>
                <a:gd name="T1" fmla="*/ 57 h 68"/>
                <a:gd name="T2" fmla="*/ 0 w 215"/>
                <a:gd name="T3" fmla="*/ 11 h 68"/>
                <a:gd name="T4" fmla="*/ 11 w 215"/>
                <a:gd name="T5" fmla="*/ 0 h 68"/>
                <a:gd name="T6" fmla="*/ 204 w 215"/>
                <a:gd name="T7" fmla="*/ 0 h 68"/>
                <a:gd name="T8" fmla="*/ 215 w 215"/>
                <a:gd name="T9" fmla="*/ 11 h 68"/>
                <a:gd name="T10" fmla="*/ 215 w 215"/>
                <a:gd name="T11" fmla="*/ 57 h 68"/>
                <a:gd name="T12" fmla="*/ 204 w 215"/>
                <a:gd name="T13" fmla="*/ 68 h 68"/>
                <a:gd name="T14" fmla="*/ 185 w 215"/>
                <a:gd name="T15" fmla="*/ 68 h 68"/>
                <a:gd name="T16" fmla="*/ 174 w 215"/>
                <a:gd name="T17" fmla="*/ 57 h 68"/>
                <a:gd name="T18" fmla="*/ 174 w 215"/>
                <a:gd name="T19" fmla="*/ 40 h 68"/>
                <a:gd name="T20" fmla="*/ 163 w 215"/>
                <a:gd name="T21" fmla="*/ 29 h 68"/>
                <a:gd name="T22" fmla="*/ 53 w 215"/>
                <a:gd name="T23" fmla="*/ 29 h 68"/>
                <a:gd name="T24" fmla="*/ 42 w 215"/>
                <a:gd name="T25" fmla="*/ 40 h 68"/>
                <a:gd name="T26" fmla="*/ 42 w 215"/>
                <a:gd name="T27" fmla="*/ 57 h 68"/>
                <a:gd name="T28" fmla="*/ 31 w 215"/>
                <a:gd name="T29" fmla="*/ 68 h 68"/>
                <a:gd name="T30" fmla="*/ 11 w 215"/>
                <a:gd name="T31" fmla="*/ 68 h 68"/>
                <a:gd name="T32" fmla="*/ 0 w 215"/>
                <a:gd name="T3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68">
                  <a:moveTo>
                    <a:pt x="0" y="57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0" y="0"/>
                    <a:pt x="215" y="5"/>
                    <a:pt x="215" y="11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5" y="63"/>
                    <a:pt x="210" y="68"/>
                    <a:pt x="204" y="68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79" y="68"/>
                    <a:pt x="174" y="63"/>
                    <a:pt x="174" y="57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4"/>
                    <a:pt x="169" y="29"/>
                    <a:pt x="16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7" y="29"/>
                    <a:pt x="42" y="34"/>
                    <a:pt x="42" y="4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63"/>
                    <a:pt x="37" y="68"/>
                    <a:pt x="3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63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4012176" y="3984309"/>
            <a:ext cx="420688" cy="471488"/>
            <a:chOff x="4608513" y="6291263"/>
            <a:chExt cx="420688" cy="471488"/>
          </a:xfrm>
          <a:solidFill>
            <a:srgbClr val="DAB96E"/>
          </a:solidFill>
        </p:grpSpPr>
        <p:sp>
          <p:nvSpPr>
            <p:cNvPr id="232" name="Freeform 218"/>
            <p:cNvSpPr>
              <a:spLocks/>
            </p:cNvSpPr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3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4" name="Freeform 220"/>
            <p:cNvSpPr>
              <a:spLocks/>
            </p:cNvSpPr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1118550" y="1105676"/>
            <a:ext cx="409575" cy="420688"/>
            <a:chOff x="2044700" y="2119313"/>
            <a:chExt cx="409575" cy="420688"/>
          </a:xfrm>
          <a:solidFill>
            <a:srgbClr val="DAB96E"/>
          </a:solidFill>
        </p:grpSpPr>
        <p:sp>
          <p:nvSpPr>
            <p:cNvPr id="236" name="Freeform 221"/>
            <p:cNvSpPr>
              <a:spLocks noEditPoints="1"/>
            </p:cNvSpPr>
            <p:nvPr/>
          </p:nvSpPr>
          <p:spPr bwMode="auto">
            <a:xfrm>
              <a:off x="2044700" y="2268538"/>
              <a:ext cx="409575" cy="271463"/>
            </a:xfrm>
            <a:custGeom>
              <a:avLst/>
              <a:gdLst>
                <a:gd name="T0" fmla="*/ 0 w 533"/>
                <a:gd name="T1" fmla="*/ 0 h 355"/>
                <a:gd name="T2" fmla="*/ 0 w 533"/>
                <a:gd name="T3" fmla="*/ 2 h 355"/>
                <a:gd name="T4" fmla="*/ 0 w 533"/>
                <a:gd name="T5" fmla="*/ 333 h 355"/>
                <a:gd name="T6" fmla="*/ 0 w 533"/>
                <a:gd name="T7" fmla="*/ 333 h 355"/>
                <a:gd name="T8" fmla="*/ 21 w 533"/>
                <a:gd name="T9" fmla="*/ 355 h 355"/>
                <a:gd name="T10" fmla="*/ 512 w 533"/>
                <a:gd name="T11" fmla="*/ 355 h 355"/>
                <a:gd name="T12" fmla="*/ 533 w 533"/>
                <a:gd name="T13" fmla="*/ 333 h 355"/>
                <a:gd name="T14" fmla="*/ 533 w 533"/>
                <a:gd name="T15" fmla="*/ 2 h 355"/>
                <a:gd name="T16" fmla="*/ 532 w 533"/>
                <a:gd name="T17" fmla="*/ 0 h 355"/>
                <a:gd name="T18" fmla="*/ 0 w 533"/>
                <a:gd name="T19" fmla="*/ 0 h 355"/>
                <a:gd name="T20" fmla="*/ 492 w 533"/>
                <a:gd name="T21" fmla="*/ 307 h 355"/>
                <a:gd name="T22" fmla="*/ 484 w 533"/>
                <a:gd name="T23" fmla="*/ 316 h 355"/>
                <a:gd name="T24" fmla="*/ 47 w 533"/>
                <a:gd name="T25" fmla="*/ 316 h 355"/>
                <a:gd name="T26" fmla="*/ 39 w 533"/>
                <a:gd name="T27" fmla="*/ 307 h 355"/>
                <a:gd name="T28" fmla="*/ 39 w 533"/>
                <a:gd name="T29" fmla="*/ 31 h 355"/>
                <a:gd name="T30" fmla="*/ 492 w 533"/>
                <a:gd name="T31" fmla="*/ 31 h 355"/>
                <a:gd name="T32" fmla="*/ 492 w 533"/>
                <a:gd name="T33" fmla="*/ 3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35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5"/>
                    <a:pt x="9" y="355"/>
                    <a:pt x="21" y="355"/>
                  </a:cubicBezTo>
                  <a:cubicBezTo>
                    <a:pt x="512" y="355"/>
                    <a:pt x="512" y="355"/>
                    <a:pt x="512" y="355"/>
                  </a:cubicBezTo>
                  <a:cubicBezTo>
                    <a:pt x="523" y="355"/>
                    <a:pt x="533" y="345"/>
                    <a:pt x="533" y="333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1"/>
                    <a:pt x="533" y="0"/>
                    <a:pt x="532" y="0"/>
                  </a:cubicBezTo>
                  <a:lnTo>
                    <a:pt x="0" y="0"/>
                  </a:lnTo>
                  <a:close/>
                  <a:moveTo>
                    <a:pt x="492" y="307"/>
                  </a:moveTo>
                  <a:cubicBezTo>
                    <a:pt x="492" y="312"/>
                    <a:pt x="489" y="316"/>
                    <a:pt x="484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3" y="316"/>
                    <a:pt x="39" y="312"/>
                    <a:pt x="39" y="30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92" y="31"/>
                    <a:pt x="492" y="31"/>
                    <a:pt x="492" y="31"/>
                  </a:cubicBezTo>
                  <a:lnTo>
                    <a:pt x="492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044700" y="2154238"/>
              <a:ext cx="409575" cy="87313"/>
            </a:xfrm>
            <a:custGeom>
              <a:avLst/>
              <a:gdLst>
                <a:gd name="T0" fmla="*/ 533 w 533"/>
                <a:gd name="T1" fmla="*/ 21 h 112"/>
                <a:gd name="T2" fmla="*/ 533 w 533"/>
                <a:gd name="T3" fmla="*/ 112 h 112"/>
                <a:gd name="T4" fmla="*/ 0 w 533"/>
                <a:gd name="T5" fmla="*/ 112 h 112"/>
                <a:gd name="T6" fmla="*/ 0 w 533"/>
                <a:gd name="T7" fmla="*/ 21 h 112"/>
                <a:gd name="T8" fmla="*/ 21 w 533"/>
                <a:gd name="T9" fmla="*/ 0 h 112"/>
                <a:gd name="T10" fmla="*/ 83 w 533"/>
                <a:gd name="T11" fmla="*/ 0 h 112"/>
                <a:gd name="T12" fmla="*/ 83 w 533"/>
                <a:gd name="T13" fmla="*/ 41 h 112"/>
                <a:gd name="T14" fmla="*/ 108 w 533"/>
                <a:gd name="T15" fmla="*/ 65 h 112"/>
                <a:gd name="T16" fmla="*/ 136 w 533"/>
                <a:gd name="T17" fmla="*/ 65 h 112"/>
                <a:gd name="T18" fmla="*/ 161 w 533"/>
                <a:gd name="T19" fmla="*/ 41 h 112"/>
                <a:gd name="T20" fmla="*/ 161 w 533"/>
                <a:gd name="T21" fmla="*/ 0 h 112"/>
                <a:gd name="T22" fmla="*/ 373 w 533"/>
                <a:gd name="T23" fmla="*/ 0 h 112"/>
                <a:gd name="T24" fmla="*/ 373 w 533"/>
                <a:gd name="T25" fmla="*/ 41 h 112"/>
                <a:gd name="T26" fmla="*/ 398 w 533"/>
                <a:gd name="T27" fmla="*/ 65 h 112"/>
                <a:gd name="T28" fmla="*/ 426 w 533"/>
                <a:gd name="T29" fmla="*/ 65 h 112"/>
                <a:gd name="T30" fmla="*/ 450 w 533"/>
                <a:gd name="T31" fmla="*/ 41 h 112"/>
                <a:gd name="T32" fmla="*/ 450 w 533"/>
                <a:gd name="T33" fmla="*/ 0 h 112"/>
                <a:gd name="T34" fmla="*/ 512 w 533"/>
                <a:gd name="T35" fmla="*/ 0 h 112"/>
                <a:gd name="T36" fmla="*/ 533 w 533"/>
                <a:gd name="T3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112">
                  <a:moveTo>
                    <a:pt x="533" y="21"/>
                  </a:moveTo>
                  <a:cubicBezTo>
                    <a:pt x="533" y="112"/>
                    <a:pt x="533" y="112"/>
                    <a:pt x="53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54"/>
                    <a:pt x="95" y="65"/>
                    <a:pt x="108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50" y="65"/>
                    <a:pt x="161" y="54"/>
                    <a:pt x="161" y="4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3" y="54"/>
                    <a:pt x="384" y="65"/>
                    <a:pt x="398" y="65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39" y="65"/>
                    <a:pt x="450" y="54"/>
                    <a:pt x="450" y="4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3" y="0"/>
                    <a:pt x="533" y="9"/>
                    <a:pt x="53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8" name="Freeform 223"/>
            <p:cNvSpPr>
              <a:spLocks noEditPoints="1"/>
            </p:cNvSpPr>
            <p:nvPr/>
          </p:nvSpPr>
          <p:spPr bwMode="auto">
            <a:xfrm>
              <a:off x="2257425" y="2320925"/>
              <a:ext cx="111125" cy="153988"/>
            </a:xfrm>
            <a:custGeom>
              <a:avLst/>
              <a:gdLst>
                <a:gd name="T0" fmla="*/ 74 w 146"/>
                <a:gd name="T1" fmla="*/ 0 h 201"/>
                <a:gd name="T2" fmla="*/ 0 w 146"/>
                <a:gd name="T3" fmla="*/ 100 h 201"/>
                <a:gd name="T4" fmla="*/ 73 w 146"/>
                <a:gd name="T5" fmla="*/ 201 h 201"/>
                <a:gd name="T6" fmla="*/ 146 w 146"/>
                <a:gd name="T7" fmla="*/ 99 h 201"/>
                <a:gd name="T8" fmla="*/ 74 w 146"/>
                <a:gd name="T9" fmla="*/ 0 h 201"/>
                <a:gd name="T10" fmla="*/ 74 w 146"/>
                <a:gd name="T11" fmla="*/ 166 h 201"/>
                <a:gd name="T12" fmla="*/ 46 w 146"/>
                <a:gd name="T13" fmla="*/ 100 h 201"/>
                <a:gd name="T14" fmla="*/ 73 w 146"/>
                <a:gd name="T15" fmla="*/ 34 h 201"/>
                <a:gd name="T16" fmla="*/ 101 w 146"/>
                <a:gd name="T17" fmla="*/ 100 h 201"/>
                <a:gd name="T18" fmla="*/ 74 w 146"/>
                <a:gd name="T19" fmla="*/ 16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01">
                  <a:moveTo>
                    <a:pt x="74" y="0"/>
                  </a:moveTo>
                  <a:cubicBezTo>
                    <a:pt x="24" y="0"/>
                    <a:pt x="0" y="44"/>
                    <a:pt x="0" y="100"/>
                  </a:cubicBezTo>
                  <a:cubicBezTo>
                    <a:pt x="0" y="155"/>
                    <a:pt x="22" y="201"/>
                    <a:pt x="73" y="201"/>
                  </a:cubicBezTo>
                  <a:cubicBezTo>
                    <a:pt x="122" y="201"/>
                    <a:pt x="146" y="159"/>
                    <a:pt x="146" y="99"/>
                  </a:cubicBezTo>
                  <a:cubicBezTo>
                    <a:pt x="146" y="46"/>
                    <a:pt x="126" y="0"/>
                    <a:pt x="74" y="0"/>
                  </a:cubicBezTo>
                  <a:close/>
                  <a:moveTo>
                    <a:pt x="74" y="166"/>
                  </a:moveTo>
                  <a:cubicBezTo>
                    <a:pt x="56" y="166"/>
                    <a:pt x="45" y="145"/>
                    <a:pt x="46" y="100"/>
                  </a:cubicBezTo>
                  <a:cubicBezTo>
                    <a:pt x="45" y="55"/>
                    <a:pt x="57" y="34"/>
                    <a:pt x="73" y="34"/>
                  </a:cubicBezTo>
                  <a:cubicBezTo>
                    <a:pt x="92" y="34"/>
                    <a:pt x="101" y="57"/>
                    <a:pt x="101" y="100"/>
                  </a:cubicBezTo>
                  <a:cubicBezTo>
                    <a:pt x="101" y="144"/>
                    <a:pt x="91" y="166"/>
                    <a:pt x="7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132013" y="2320925"/>
              <a:ext cx="104775" cy="150813"/>
            </a:xfrm>
            <a:custGeom>
              <a:avLst/>
              <a:gdLst>
                <a:gd name="T0" fmla="*/ 138 w 138"/>
                <a:gd name="T1" fmla="*/ 197 h 197"/>
                <a:gd name="T2" fmla="*/ 0 w 138"/>
                <a:gd name="T3" fmla="*/ 197 h 197"/>
                <a:gd name="T4" fmla="*/ 0 w 138"/>
                <a:gd name="T5" fmla="*/ 170 h 197"/>
                <a:gd name="T6" fmla="*/ 25 w 138"/>
                <a:gd name="T7" fmla="*/ 147 h 197"/>
                <a:gd name="T8" fmla="*/ 89 w 138"/>
                <a:gd name="T9" fmla="*/ 65 h 197"/>
                <a:gd name="T10" fmla="*/ 57 w 138"/>
                <a:gd name="T11" fmla="*/ 36 h 197"/>
                <a:gd name="T12" fmla="*/ 15 w 138"/>
                <a:gd name="T13" fmla="*/ 52 h 197"/>
                <a:gd name="T14" fmla="*/ 3 w 138"/>
                <a:gd name="T15" fmla="*/ 20 h 197"/>
                <a:gd name="T16" fmla="*/ 66 w 138"/>
                <a:gd name="T17" fmla="*/ 0 h 197"/>
                <a:gd name="T18" fmla="*/ 134 w 138"/>
                <a:gd name="T19" fmla="*/ 61 h 197"/>
                <a:gd name="T20" fmla="*/ 83 w 138"/>
                <a:gd name="T21" fmla="*/ 144 h 197"/>
                <a:gd name="T22" fmla="*/ 65 w 138"/>
                <a:gd name="T23" fmla="*/ 159 h 197"/>
                <a:gd name="T24" fmla="*/ 65 w 138"/>
                <a:gd name="T25" fmla="*/ 160 h 197"/>
                <a:gd name="T26" fmla="*/ 138 w 138"/>
                <a:gd name="T27" fmla="*/ 160 h 197"/>
                <a:gd name="T28" fmla="*/ 138 w 138"/>
                <a:gd name="T2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97">
                  <a:moveTo>
                    <a:pt x="138" y="197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68" y="109"/>
                    <a:pt x="88" y="87"/>
                    <a:pt x="89" y="65"/>
                  </a:cubicBezTo>
                  <a:cubicBezTo>
                    <a:pt x="89" y="49"/>
                    <a:pt x="79" y="36"/>
                    <a:pt x="57" y="36"/>
                  </a:cubicBezTo>
                  <a:cubicBezTo>
                    <a:pt x="40" y="36"/>
                    <a:pt x="26" y="45"/>
                    <a:pt x="15" y="5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7" y="9"/>
                    <a:pt x="40" y="0"/>
                    <a:pt x="66" y="0"/>
                  </a:cubicBezTo>
                  <a:cubicBezTo>
                    <a:pt x="110" y="0"/>
                    <a:pt x="134" y="25"/>
                    <a:pt x="134" y="61"/>
                  </a:cubicBezTo>
                  <a:cubicBezTo>
                    <a:pt x="134" y="93"/>
                    <a:pt x="111" y="119"/>
                    <a:pt x="83" y="144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138" y="160"/>
                    <a:pt x="138" y="160"/>
                    <a:pt x="138" y="160"/>
                  </a:cubicBezTo>
                  <a:lnTo>
                    <a:pt x="138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12407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2 w 39"/>
                <a:gd name="T5" fmla="*/ 0 h 92"/>
                <a:gd name="T6" fmla="*/ 26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6 w 39"/>
                <a:gd name="T13" fmla="*/ 92 h 92"/>
                <a:gd name="T14" fmla="*/ 12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3" y="92"/>
                    <a:pt x="26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34632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3 w 39"/>
                <a:gd name="T5" fmla="*/ 0 h 92"/>
                <a:gd name="T6" fmla="*/ 27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7 w 39"/>
                <a:gd name="T13" fmla="*/ 92 h 92"/>
                <a:gd name="T14" fmla="*/ 13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4" y="92"/>
                    <a:pt x="27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838630" y="1852247"/>
            <a:ext cx="447675" cy="341313"/>
            <a:chOff x="2908300" y="2946400"/>
            <a:chExt cx="447675" cy="341313"/>
          </a:xfrm>
          <a:solidFill>
            <a:srgbClr val="DAB96E"/>
          </a:solidFill>
        </p:grpSpPr>
        <p:sp>
          <p:nvSpPr>
            <p:cNvPr id="243" name="Freeform 227"/>
            <p:cNvSpPr>
              <a:spLocks/>
            </p:cNvSpPr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4" name="Freeform 228"/>
            <p:cNvSpPr>
              <a:spLocks/>
            </p:cNvSpPr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4009795" y="3296921"/>
            <a:ext cx="446087" cy="414338"/>
            <a:chOff x="3767138" y="6329363"/>
            <a:chExt cx="446087" cy="414338"/>
          </a:xfrm>
          <a:solidFill>
            <a:srgbClr val="DAB96E"/>
          </a:solidFill>
        </p:grpSpPr>
        <p:sp>
          <p:nvSpPr>
            <p:cNvPr id="246" name="Freeform 229"/>
            <p:cNvSpPr>
              <a:spLocks/>
            </p:cNvSpPr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7" name="Freeform 230"/>
            <p:cNvSpPr>
              <a:spLocks/>
            </p:cNvSpPr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8" name="Freeform 231"/>
            <p:cNvSpPr>
              <a:spLocks/>
            </p:cNvSpPr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49" name="Freeform 232"/>
            <p:cNvSpPr>
              <a:spLocks/>
            </p:cNvSpPr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0" name="Freeform 233"/>
            <p:cNvSpPr>
              <a:spLocks/>
            </p:cNvSpPr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1" name="Freeform 234"/>
            <p:cNvSpPr>
              <a:spLocks/>
            </p:cNvSpPr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2" name="Freeform 235"/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1118550" y="4031289"/>
            <a:ext cx="479425" cy="357188"/>
            <a:chOff x="2044700" y="5510213"/>
            <a:chExt cx="479425" cy="357188"/>
          </a:xfrm>
          <a:solidFill>
            <a:srgbClr val="DAB96E"/>
          </a:solidFill>
        </p:grpSpPr>
        <p:sp>
          <p:nvSpPr>
            <p:cNvPr id="254" name="Freeform 236"/>
            <p:cNvSpPr>
              <a:spLocks noEditPoints="1"/>
            </p:cNvSpPr>
            <p:nvPr/>
          </p:nvSpPr>
          <p:spPr bwMode="auto">
            <a:xfrm>
              <a:off x="2044700" y="5510213"/>
              <a:ext cx="479425" cy="357188"/>
            </a:xfrm>
            <a:custGeom>
              <a:avLst/>
              <a:gdLst>
                <a:gd name="T0" fmla="*/ 614 w 624"/>
                <a:gd name="T1" fmla="*/ 355 h 464"/>
                <a:gd name="T2" fmla="*/ 535 w 624"/>
                <a:gd name="T3" fmla="*/ 461 h 464"/>
                <a:gd name="T4" fmla="*/ 519 w 624"/>
                <a:gd name="T5" fmla="*/ 464 h 464"/>
                <a:gd name="T6" fmla="*/ 65 w 624"/>
                <a:gd name="T7" fmla="*/ 464 h 464"/>
                <a:gd name="T8" fmla="*/ 0 w 624"/>
                <a:gd name="T9" fmla="*/ 399 h 464"/>
                <a:gd name="T10" fmla="*/ 0 w 624"/>
                <a:gd name="T11" fmla="*/ 394 h 464"/>
                <a:gd name="T12" fmla="*/ 0 w 624"/>
                <a:gd name="T13" fmla="*/ 124 h 464"/>
                <a:gd name="T14" fmla="*/ 0 w 624"/>
                <a:gd name="T15" fmla="*/ 59 h 464"/>
                <a:gd name="T16" fmla="*/ 4 w 624"/>
                <a:gd name="T17" fmla="*/ 48 h 464"/>
                <a:gd name="T18" fmla="*/ 15 w 624"/>
                <a:gd name="T19" fmla="*/ 44 h 464"/>
                <a:gd name="T20" fmla="*/ 37 w 624"/>
                <a:gd name="T21" fmla="*/ 44 h 464"/>
                <a:gd name="T22" fmla="*/ 75 w 624"/>
                <a:gd name="T23" fmla="*/ 0 h 464"/>
                <a:gd name="T24" fmla="*/ 579 w 624"/>
                <a:gd name="T25" fmla="*/ 0 h 464"/>
                <a:gd name="T26" fmla="*/ 614 w 624"/>
                <a:gd name="T27" fmla="*/ 32 h 464"/>
                <a:gd name="T28" fmla="*/ 614 w 624"/>
                <a:gd name="T29" fmla="*/ 355 h 464"/>
                <a:gd name="T30" fmla="*/ 554 w 624"/>
                <a:gd name="T31" fmla="*/ 74 h 464"/>
                <a:gd name="T32" fmla="*/ 30 w 624"/>
                <a:gd name="T33" fmla="*/ 74 h 464"/>
                <a:gd name="T34" fmla="*/ 30 w 624"/>
                <a:gd name="T35" fmla="*/ 124 h 464"/>
                <a:gd name="T36" fmla="*/ 30 w 624"/>
                <a:gd name="T37" fmla="*/ 394 h 464"/>
                <a:gd name="T38" fmla="*/ 30 w 624"/>
                <a:gd name="T39" fmla="*/ 399 h 464"/>
                <a:gd name="T40" fmla="*/ 65 w 624"/>
                <a:gd name="T41" fmla="*/ 434 h 464"/>
                <a:gd name="T42" fmla="*/ 519 w 624"/>
                <a:gd name="T43" fmla="*/ 434 h 464"/>
                <a:gd name="T44" fmla="*/ 554 w 624"/>
                <a:gd name="T45" fmla="*/ 399 h 464"/>
                <a:gd name="T46" fmla="*/ 554 w 624"/>
                <a:gd name="T47" fmla="*/ 394 h 464"/>
                <a:gd name="T48" fmla="*/ 554 w 624"/>
                <a:gd name="T49" fmla="*/ 124 h 464"/>
                <a:gd name="T50" fmla="*/ 554 w 624"/>
                <a:gd name="T51" fmla="*/ 7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4" h="464">
                  <a:moveTo>
                    <a:pt x="614" y="355"/>
                  </a:moveTo>
                  <a:cubicBezTo>
                    <a:pt x="613" y="377"/>
                    <a:pt x="624" y="460"/>
                    <a:pt x="535" y="461"/>
                  </a:cubicBezTo>
                  <a:cubicBezTo>
                    <a:pt x="530" y="463"/>
                    <a:pt x="525" y="464"/>
                    <a:pt x="519" y="464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29" y="464"/>
                    <a:pt x="0" y="435"/>
                    <a:pt x="0" y="399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2" y="51"/>
                    <a:pt x="4" y="48"/>
                  </a:cubicBezTo>
                  <a:cubicBezTo>
                    <a:pt x="7" y="46"/>
                    <a:pt x="11" y="44"/>
                    <a:pt x="15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90" y="35"/>
                    <a:pt x="75" y="0"/>
                    <a:pt x="75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8" y="0"/>
                    <a:pt x="614" y="8"/>
                    <a:pt x="614" y="32"/>
                  </a:cubicBezTo>
                  <a:lnTo>
                    <a:pt x="614" y="355"/>
                  </a:lnTo>
                  <a:close/>
                  <a:moveTo>
                    <a:pt x="554" y="74"/>
                  </a:moveTo>
                  <a:cubicBezTo>
                    <a:pt x="30" y="74"/>
                    <a:pt x="30" y="74"/>
                    <a:pt x="30" y="7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30" y="418"/>
                    <a:pt x="46" y="434"/>
                    <a:pt x="65" y="434"/>
                  </a:cubicBezTo>
                  <a:cubicBezTo>
                    <a:pt x="519" y="434"/>
                    <a:pt x="519" y="434"/>
                    <a:pt x="519" y="434"/>
                  </a:cubicBezTo>
                  <a:cubicBezTo>
                    <a:pt x="538" y="434"/>
                    <a:pt x="554" y="418"/>
                    <a:pt x="554" y="399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4" y="124"/>
                    <a:pt x="554" y="124"/>
                    <a:pt x="554" y="124"/>
                  </a:cubicBezTo>
                  <a:lnTo>
                    <a:pt x="55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5" name="Freeform 237"/>
            <p:cNvSpPr>
              <a:spLocks/>
            </p:cNvSpPr>
            <p:nvPr/>
          </p:nvSpPr>
          <p:spPr bwMode="auto">
            <a:xfrm>
              <a:off x="2271713" y="5668963"/>
              <a:ext cx="176213" cy="17463"/>
            </a:xfrm>
            <a:custGeom>
              <a:avLst/>
              <a:gdLst>
                <a:gd name="T0" fmla="*/ 0 w 229"/>
                <a:gd name="T1" fmla="*/ 12 h 24"/>
                <a:gd name="T2" fmla="*/ 12 w 229"/>
                <a:gd name="T3" fmla="*/ 0 h 24"/>
                <a:gd name="T4" fmla="*/ 217 w 229"/>
                <a:gd name="T5" fmla="*/ 0 h 24"/>
                <a:gd name="T6" fmla="*/ 229 w 229"/>
                <a:gd name="T7" fmla="*/ 12 h 24"/>
                <a:gd name="T8" fmla="*/ 217 w 229"/>
                <a:gd name="T9" fmla="*/ 24 h 24"/>
                <a:gd name="T10" fmla="*/ 12 w 229"/>
                <a:gd name="T11" fmla="*/ 24 h 24"/>
                <a:gd name="T12" fmla="*/ 0 w 22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4"/>
                    <a:pt x="21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6" name="Freeform 238"/>
            <p:cNvSpPr>
              <a:spLocks/>
            </p:cNvSpPr>
            <p:nvPr/>
          </p:nvSpPr>
          <p:spPr bwMode="auto">
            <a:xfrm>
              <a:off x="2271713" y="5749925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8"/>
                    <a:pt x="229" y="12"/>
                  </a:cubicBezTo>
                  <a:cubicBezTo>
                    <a:pt x="229" y="5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7" name="Freeform 239"/>
            <p:cNvSpPr>
              <a:spLocks/>
            </p:cNvSpPr>
            <p:nvPr/>
          </p:nvSpPr>
          <p:spPr bwMode="auto">
            <a:xfrm>
              <a:off x="2271713" y="5708650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9"/>
                    <a:pt x="229" y="12"/>
                  </a:cubicBezTo>
                  <a:cubicBezTo>
                    <a:pt x="229" y="6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58" name="Freeform 240"/>
            <p:cNvSpPr>
              <a:spLocks noEditPoints="1"/>
            </p:cNvSpPr>
            <p:nvPr/>
          </p:nvSpPr>
          <p:spPr bwMode="auto">
            <a:xfrm>
              <a:off x="2093913" y="5654675"/>
              <a:ext cx="150813" cy="168275"/>
            </a:xfrm>
            <a:custGeom>
              <a:avLst/>
              <a:gdLst>
                <a:gd name="T0" fmla="*/ 0 w 196"/>
                <a:gd name="T1" fmla="*/ 0 h 218"/>
                <a:gd name="T2" fmla="*/ 0 w 196"/>
                <a:gd name="T3" fmla="*/ 218 h 218"/>
                <a:gd name="T4" fmla="*/ 196 w 196"/>
                <a:gd name="T5" fmla="*/ 218 h 218"/>
                <a:gd name="T6" fmla="*/ 196 w 196"/>
                <a:gd name="T7" fmla="*/ 0 h 218"/>
                <a:gd name="T8" fmla="*/ 0 w 196"/>
                <a:gd name="T9" fmla="*/ 0 h 218"/>
                <a:gd name="T10" fmla="*/ 7 w 196"/>
                <a:gd name="T11" fmla="*/ 208 h 218"/>
                <a:gd name="T12" fmla="*/ 13 w 196"/>
                <a:gd name="T13" fmla="*/ 181 h 218"/>
                <a:gd name="T14" fmla="*/ 27 w 196"/>
                <a:gd name="T15" fmla="*/ 162 h 218"/>
                <a:gd name="T16" fmla="*/ 63 w 196"/>
                <a:gd name="T17" fmla="*/ 145 h 218"/>
                <a:gd name="T18" fmla="*/ 79 w 196"/>
                <a:gd name="T19" fmla="*/ 133 h 218"/>
                <a:gd name="T20" fmla="*/ 79 w 196"/>
                <a:gd name="T21" fmla="*/ 133 h 218"/>
                <a:gd name="T22" fmla="*/ 79 w 196"/>
                <a:gd name="T23" fmla="*/ 128 h 218"/>
                <a:gd name="T24" fmla="*/ 67 w 196"/>
                <a:gd name="T25" fmla="*/ 110 h 218"/>
                <a:gd name="T26" fmla="*/ 63 w 196"/>
                <a:gd name="T27" fmla="*/ 75 h 218"/>
                <a:gd name="T28" fmla="*/ 78 w 196"/>
                <a:gd name="T29" fmla="*/ 50 h 218"/>
                <a:gd name="T30" fmla="*/ 121 w 196"/>
                <a:gd name="T31" fmla="*/ 48 h 218"/>
                <a:gd name="T32" fmla="*/ 137 w 196"/>
                <a:gd name="T33" fmla="*/ 56 h 218"/>
                <a:gd name="T34" fmla="*/ 139 w 196"/>
                <a:gd name="T35" fmla="*/ 76 h 218"/>
                <a:gd name="T36" fmla="*/ 133 w 196"/>
                <a:gd name="T37" fmla="*/ 93 h 218"/>
                <a:gd name="T38" fmla="*/ 132 w 196"/>
                <a:gd name="T39" fmla="*/ 112 h 218"/>
                <a:gd name="T40" fmla="*/ 123 w 196"/>
                <a:gd name="T41" fmla="*/ 132 h 218"/>
                <a:gd name="T42" fmla="*/ 123 w 196"/>
                <a:gd name="T43" fmla="*/ 133 h 218"/>
                <a:gd name="T44" fmla="*/ 123 w 196"/>
                <a:gd name="T45" fmla="*/ 133 h 218"/>
                <a:gd name="T46" fmla="*/ 145 w 196"/>
                <a:gd name="T47" fmla="*/ 150 h 218"/>
                <a:gd name="T48" fmla="*/ 177 w 196"/>
                <a:gd name="T49" fmla="*/ 178 h 218"/>
                <a:gd name="T50" fmla="*/ 183 w 196"/>
                <a:gd name="T51" fmla="*/ 209 h 218"/>
                <a:gd name="T52" fmla="*/ 7 w 196"/>
                <a:gd name="T53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218">
                  <a:moveTo>
                    <a:pt x="0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196" y="218"/>
                    <a:pt x="196" y="218"/>
                    <a:pt x="196" y="218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0" y="0"/>
                  </a:lnTo>
                  <a:close/>
                  <a:moveTo>
                    <a:pt x="7" y="208"/>
                  </a:moveTo>
                  <a:cubicBezTo>
                    <a:pt x="7" y="208"/>
                    <a:pt x="11" y="189"/>
                    <a:pt x="13" y="181"/>
                  </a:cubicBezTo>
                  <a:cubicBezTo>
                    <a:pt x="15" y="173"/>
                    <a:pt x="14" y="169"/>
                    <a:pt x="27" y="162"/>
                  </a:cubicBezTo>
                  <a:cubicBezTo>
                    <a:pt x="40" y="155"/>
                    <a:pt x="61" y="147"/>
                    <a:pt x="63" y="145"/>
                  </a:cubicBezTo>
                  <a:cubicBezTo>
                    <a:pt x="65" y="143"/>
                    <a:pt x="77" y="135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2"/>
                    <a:pt x="79" y="130"/>
                    <a:pt x="79" y="128"/>
                  </a:cubicBezTo>
                  <a:cubicBezTo>
                    <a:pt x="77" y="122"/>
                    <a:pt x="70" y="115"/>
                    <a:pt x="67" y="110"/>
                  </a:cubicBezTo>
                  <a:cubicBezTo>
                    <a:pt x="63" y="104"/>
                    <a:pt x="62" y="90"/>
                    <a:pt x="63" y="75"/>
                  </a:cubicBezTo>
                  <a:cubicBezTo>
                    <a:pt x="64" y="60"/>
                    <a:pt x="78" y="50"/>
                    <a:pt x="78" y="50"/>
                  </a:cubicBezTo>
                  <a:cubicBezTo>
                    <a:pt x="103" y="36"/>
                    <a:pt x="114" y="45"/>
                    <a:pt x="121" y="48"/>
                  </a:cubicBezTo>
                  <a:cubicBezTo>
                    <a:pt x="128" y="50"/>
                    <a:pt x="136" y="52"/>
                    <a:pt x="137" y="56"/>
                  </a:cubicBezTo>
                  <a:cubicBezTo>
                    <a:pt x="138" y="61"/>
                    <a:pt x="139" y="71"/>
                    <a:pt x="139" y="76"/>
                  </a:cubicBezTo>
                  <a:cubicBezTo>
                    <a:pt x="139" y="82"/>
                    <a:pt x="134" y="91"/>
                    <a:pt x="133" y="93"/>
                  </a:cubicBezTo>
                  <a:cubicBezTo>
                    <a:pt x="133" y="100"/>
                    <a:pt x="132" y="110"/>
                    <a:pt x="132" y="112"/>
                  </a:cubicBezTo>
                  <a:cubicBezTo>
                    <a:pt x="131" y="117"/>
                    <a:pt x="127" y="125"/>
                    <a:pt x="123" y="132"/>
                  </a:cubicBezTo>
                  <a:cubicBezTo>
                    <a:pt x="123" y="132"/>
                    <a:pt x="123" y="132"/>
                    <a:pt x="123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21" y="138"/>
                    <a:pt x="145" y="150"/>
                  </a:cubicBezTo>
                  <a:cubicBezTo>
                    <a:pt x="168" y="162"/>
                    <a:pt x="175" y="171"/>
                    <a:pt x="177" y="178"/>
                  </a:cubicBezTo>
                  <a:cubicBezTo>
                    <a:pt x="179" y="186"/>
                    <a:pt x="183" y="209"/>
                    <a:pt x="183" y="209"/>
                  </a:cubicBezTo>
                  <a:lnTo>
                    <a:pt x="7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3321900" y="3303271"/>
            <a:ext cx="388938" cy="446088"/>
            <a:chOff x="4638675" y="4654550"/>
            <a:chExt cx="388938" cy="446088"/>
          </a:xfrm>
          <a:solidFill>
            <a:srgbClr val="DAB96E"/>
          </a:solidFill>
        </p:grpSpPr>
        <p:sp>
          <p:nvSpPr>
            <p:cNvPr id="260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1" name="Freeform 242"/>
            <p:cNvSpPr>
              <a:spLocks/>
            </p:cNvSpPr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2" name="Freeform 243"/>
            <p:cNvSpPr>
              <a:spLocks/>
            </p:cNvSpPr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1118550" y="3279459"/>
            <a:ext cx="417513" cy="414338"/>
            <a:chOff x="2097088" y="4630738"/>
            <a:chExt cx="417513" cy="414338"/>
          </a:xfrm>
          <a:solidFill>
            <a:srgbClr val="DAB96E"/>
          </a:solidFill>
        </p:grpSpPr>
        <p:sp>
          <p:nvSpPr>
            <p:cNvPr id="264" name="Freeform 244"/>
            <p:cNvSpPr>
              <a:spLocks noEditPoints="1"/>
            </p:cNvSpPr>
            <p:nvPr/>
          </p:nvSpPr>
          <p:spPr bwMode="auto">
            <a:xfrm>
              <a:off x="2097088" y="4630738"/>
              <a:ext cx="417513" cy="320675"/>
            </a:xfrm>
            <a:custGeom>
              <a:avLst/>
              <a:gdLst>
                <a:gd name="T0" fmla="*/ 312 w 543"/>
                <a:gd name="T1" fmla="*/ 241 h 417"/>
                <a:gd name="T2" fmla="*/ 306 w 543"/>
                <a:gd name="T3" fmla="*/ 229 h 417"/>
                <a:gd name="T4" fmla="*/ 283 w 543"/>
                <a:gd name="T5" fmla="*/ 222 h 417"/>
                <a:gd name="T6" fmla="*/ 283 w 543"/>
                <a:gd name="T7" fmla="*/ 260 h 417"/>
                <a:gd name="T8" fmla="*/ 304 w 543"/>
                <a:gd name="T9" fmla="*/ 255 h 417"/>
                <a:gd name="T10" fmla="*/ 312 w 543"/>
                <a:gd name="T11" fmla="*/ 241 h 417"/>
                <a:gd name="T12" fmla="*/ 256 w 543"/>
                <a:gd name="T13" fmla="*/ 173 h 417"/>
                <a:gd name="T14" fmla="*/ 256 w 543"/>
                <a:gd name="T15" fmla="*/ 138 h 417"/>
                <a:gd name="T16" fmla="*/ 237 w 543"/>
                <a:gd name="T17" fmla="*/ 143 h 417"/>
                <a:gd name="T18" fmla="*/ 229 w 543"/>
                <a:gd name="T19" fmla="*/ 155 h 417"/>
                <a:gd name="T20" fmla="*/ 234 w 543"/>
                <a:gd name="T21" fmla="*/ 166 h 417"/>
                <a:gd name="T22" fmla="*/ 256 w 543"/>
                <a:gd name="T23" fmla="*/ 173 h 417"/>
                <a:gd name="T24" fmla="*/ 0 w 543"/>
                <a:gd name="T25" fmla="*/ 210 h 417"/>
                <a:gd name="T26" fmla="*/ 271 w 543"/>
                <a:gd name="T27" fmla="*/ 1 h 417"/>
                <a:gd name="T28" fmla="*/ 543 w 543"/>
                <a:gd name="T29" fmla="*/ 208 h 417"/>
                <a:gd name="T30" fmla="*/ 271 w 543"/>
                <a:gd name="T31" fmla="*/ 417 h 417"/>
                <a:gd name="T32" fmla="*/ 0 w 543"/>
                <a:gd name="T33" fmla="*/ 210 h 417"/>
                <a:gd name="T34" fmla="*/ 161 w 543"/>
                <a:gd name="T35" fmla="*/ 157 h 417"/>
                <a:gd name="T36" fmla="*/ 167 w 543"/>
                <a:gd name="T37" fmla="*/ 182 h 417"/>
                <a:gd name="T38" fmla="*/ 184 w 543"/>
                <a:gd name="T39" fmla="*/ 198 h 417"/>
                <a:gd name="T40" fmla="*/ 209 w 543"/>
                <a:gd name="T41" fmla="*/ 209 h 417"/>
                <a:gd name="T42" fmla="*/ 237 w 543"/>
                <a:gd name="T43" fmla="*/ 216 h 417"/>
                <a:gd name="T44" fmla="*/ 255 w 543"/>
                <a:gd name="T45" fmla="*/ 219 h 417"/>
                <a:gd name="T46" fmla="*/ 255 w 543"/>
                <a:gd name="T47" fmla="*/ 261 h 417"/>
                <a:gd name="T48" fmla="*/ 206 w 543"/>
                <a:gd name="T49" fmla="*/ 254 h 417"/>
                <a:gd name="T50" fmla="*/ 172 w 543"/>
                <a:gd name="T51" fmla="*/ 244 h 417"/>
                <a:gd name="T52" fmla="*/ 166 w 543"/>
                <a:gd name="T53" fmla="*/ 244 h 417"/>
                <a:gd name="T54" fmla="*/ 166 w 543"/>
                <a:gd name="T55" fmla="*/ 287 h 417"/>
                <a:gd name="T56" fmla="*/ 207 w 543"/>
                <a:gd name="T57" fmla="*/ 297 h 417"/>
                <a:gd name="T58" fmla="*/ 254 w 543"/>
                <a:gd name="T59" fmla="*/ 300 h 417"/>
                <a:gd name="T60" fmla="*/ 254 w 543"/>
                <a:gd name="T61" fmla="*/ 354 h 417"/>
                <a:gd name="T62" fmla="*/ 286 w 543"/>
                <a:gd name="T63" fmla="*/ 354 h 417"/>
                <a:gd name="T64" fmla="*/ 286 w 543"/>
                <a:gd name="T65" fmla="*/ 300 h 417"/>
                <a:gd name="T66" fmla="*/ 326 w 543"/>
                <a:gd name="T67" fmla="*/ 293 h 417"/>
                <a:gd name="T68" fmla="*/ 356 w 543"/>
                <a:gd name="T69" fmla="*/ 279 h 417"/>
                <a:gd name="T70" fmla="*/ 375 w 543"/>
                <a:gd name="T71" fmla="*/ 259 h 417"/>
                <a:gd name="T72" fmla="*/ 382 w 543"/>
                <a:gd name="T73" fmla="*/ 235 h 417"/>
                <a:gd name="T74" fmla="*/ 362 w 543"/>
                <a:gd name="T75" fmla="*/ 198 h 417"/>
                <a:gd name="T76" fmla="*/ 302 w 543"/>
                <a:gd name="T77" fmla="*/ 178 h 417"/>
                <a:gd name="T78" fmla="*/ 285 w 543"/>
                <a:gd name="T79" fmla="*/ 176 h 417"/>
                <a:gd name="T80" fmla="*/ 285 w 543"/>
                <a:gd name="T81" fmla="*/ 138 h 417"/>
                <a:gd name="T82" fmla="*/ 324 w 543"/>
                <a:gd name="T83" fmla="*/ 142 h 417"/>
                <a:gd name="T84" fmla="*/ 355 w 543"/>
                <a:gd name="T85" fmla="*/ 153 h 417"/>
                <a:gd name="T86" fmla="*/ 361 w 543"/>
                <a:gd name="T87" fmla="*/ 153 h 417"/>
                <a:gd name="T88" fmla="*/ 361 w 543"/>
                <a:gd name="T89" fmla="*/ 109 h 417"/>
                <a:gd name="T90" fmla="*/ 326 w 543"/>
                <a:gd name="T91" fmla="*/ 102 h 417"/>
                <a:gd name="T92" fmla="*/ 286 w 543"/>
                <a:gd name="T93" fmla="*/ 98 h 417"/>
                <a:gd name="T94" fmla="*/ 286 w 543"/>
                <a:gd name="T95" fmla="*/ 64 h 417"/>
                <a:gd name="T96" fmla="*/ 254 w 543"/>
                <a:gd name="T97" fmla="*/ 64 h 417"/>
                <a:gd name="T98" fmla="*/ 254 w 543"/>
                <a:gd name="T99" fmla="*/ 99 h 417"/>
                <a:gd name="T100" fmla="*/ 186 w 543"/>
                <a:gd name="T101" fmla="*/ 118 h 417"/>
                <a:gd name="T102" fmla="*/ 161 w 543"/>
                <a:gd name="T10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417">
                  <a:moveTo>
                    <a:pt x="312" y="241"/>
                  </a:moveTo>
                  <a:cubicBezTo>
                    <a:pt x="312" y="236"/>
                    <a:pt x="310" y="232"/>
                    <a:pt x="306" y="229"/>
                  </a:cubicBezTo>
                  <a:cubicBezTo>
                    <a:pt x="301" y="226"/>
                    <a:pt x="294" y="224"/>
                    <a:pt x="283" y="222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92" y="260"/>
                    <a:pt x="299" y="258"/>
                    <a:pt x="304" y="255"/>
                  </a:cubicBezTo>
                  <a:cubicBezTo>
                    <a:pt x="310" y="252"/>
                    <a:pt x="312" y="248"/>
                    <a:pt x="312" y="241"/>
                  </a:cubicBezTo>
                  <a:close/>
                  <a:moveTo>
                    <a:pt x="256" y="173"/>
                  </a:moveTo>
                  <a:cubicBezTo>
                    <a:pt x="256" y="138"/>
                    <a:pt x="256" y="138"/>
                    <a:pt x="256" y="138"/>
                  </a:cubicBezTo>
                  <a:cubicBezTo>
                    <a:pt x="249" y="138"/>
                    <a:pt x="243" y="140"/>
                    <a:pt x="237" y="143"/>
                  </a:cubicBezTo>
                  <a:cubicBezTo>
                    <a:pt x="232" y="146"/>
                    <a:pt x="229" y="150"/>
                    <a:pt x="229" y="155"/>
                  </a:cubicBezTo>
                  <a:cubicBezTo>
                    <a:pt x="229" y="159"/>
                    <a:pt x="231" y="163"/>
                    <a:pt x="234" y="166"/>
                  </a:cubicBezTo>
                  <a:cubicBezTo>
                    <a:pt x="237" y="168"/>
                    <a:pt x="244" y="171"/>
                    <a:pt x="256" y="173"/>
                  </a:cubicBezTo>
                  <a:close/>
                  <a:moveTo>
                    <a:pt x="0" y="210"/>
                  </a:moveTo>
                  <a:cubicBezTo>
                    <a:pt x="0" y="95"/>
                    <a:pt x="122" y="2"/>
                    <a:pt x="271" y="1"/>
                  </a:cubicBezTo>
                  <a:cubicBezTo>
                    <a:pt x="421" y="0"/>
                    <a:pt x="543" y="92"/>
                    <a:pt x="543" y="208"/>
                  </a:cubicBezTo>
                  <a:cubicBezTo>
                    <a:pt x="543" y="323"/>
                    <a:pt x="421" y="417"/>
                    <a:pt x="271" y="417"/>
                  </a:cubicBezTo>
                  <a:cubicBezTo>
                    <a:pt x="122" y="417"/>
                    <a:pt x="0" y="324"/>
                    <a:pt x="0" y="210"/>
                  </a:cubicBezTo>
                  <a:close/>
                  <a:moveTo>
                    <a:pt x="161" y="157"/>
                  </a:moveTo>
                  <a:cubicBezTo>
                    <a:pt x="161" y="167"/>
                    <a:pt x="163" y="175"/>
                    <a:pt x="167" y="182"/>
                  </a:cubicBezTo>
                  <a:cubicBezTo>
                    <a:pt x="171" y="188"/>
                    <a:pt x="177" y="194"/>
                    <a:pt x="184" y="198"/>
                  </a:cubicBezTo>
                  <a:cubicBezTo>
                    <a:pt x="191" y="203"/>
                    <a:pt x="200" y="207"/>
                    <a:pt x="209" y="209"/>
                  </a:cubicBezTo>
                  <a:cubicBezTo>
                    <a:pt x="218" y="212"/>
                    <a:pt x="227" y="214"/>
                    <a:pt x="237" y="216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5" y="261"/>
                    <a:pt x="255" y="261"/>
                    <a:pt x="255" y="261"/>
                  </a:cubicBezTo>
                  <a:cubicBezTo>
                    <a:pt x="239" y="260"/>
                    <a:pt x="222" y="258"/>
                    <a:pt x="206" y="254"/>
                  </a:cubicBezTo>
                  <a:cubicBezTo>
                    <a:pt x="190" y="250"/>
                    <a:pt x="179" y="247"/>
                    <a:pt x="172" y="244"/>
                  </a:cubicBezTo>
                  <a:cubicBezTo>
                    <a:pt x="166" y="244"/>
                    <a:pt x="166" y="244"/>
                    <a:pt x="166" y="244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76" y="291"/>
                    <a:pt x="190" y="294"/>
                    <a:pt x="207" y="297"/>
                  </a:cubicBezTo>
                  <a:cubicBezTo>
                    <a:pt x="224" y="299"/>
                    <a:pt x="240" y="300"/>
                    <a:pt x="254" y="300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01" y="299"/>
                    <a:pt x="314" y="297"/>
                    <a:pt x="326" y="293"/>
                  </a:cubicBezTo>
                  <a:cubicBezTo>
                    <a:pt x="338" y="289"/>
                    <a:pt x="348" y="285"/>
                    <a:pt x="356" y="279"/>
                  </a:cubicBezTo>
                  <a:cubicBezTo>
                    <a:pt x="364" y="273"/>
                    <a:pt x="370" y="267"/>
                    <a:pt x="375" y="259"/>
                  </a:cubicBezTo>
                  <a:cubicBezTo>
                    <a:pt x="379" y="252"/>
                    <a:pt x="382" y="244"/>
                    <a:pt x="382" y="235"/>
                  </a:cubicBezTo>
                  <a:cubicBezTo>
                    <a:pt x="382" y="219"/>
                    <a:pt x="375" y="206"/>
                    <a:pt x="362" y="198"/>
                  </a:cubicBezTo>
                  <a:cubicBezTo>
                    <a:pt x="349" y="189"/>
                    <a:pt x="329" y="183"/>
                    <a:pt x="302" y="178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99" y="138"/>
                    <a:pt x="312" y="140"/>
                    <a:pt x="324" y="142"/>
                  </a:cubicBezTo>
                  <a:cubicBezTo>
                    <a:pt x="335" y="145"/>
                    <a:pt x="345" y="148"/>
                    <a:pt x="355" y="153"/>
                  </a:cubicBezTo>
                  <a:cubicBezTo>
                    <a:pt x="361" y="153"/>
                    <a:pt x="361" y="153"/>
                    <a:pt x="361" y="153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3" y="107"/>
                    <a:pt x="341" y="104"/>
                    <a:pt x="326" y="102"/>
                  </a:cubicBezTo>
                  <a:cubicBezTo>
                    <a:pt x="311" y="100"/>
                    <a:pt x="298" y="99"/>
                    <a:pt x="286" y="98"/>
                  </a:cubicBezTo>
                  <a:cubicBezTo>
                    <a:pt x="286" y="64"/>
                    <a:pt x="286" y="64"/>
                    <a:pt x="286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25" y="101"/>
                    <a:pt x="202" y="108"/>
                    <a:pt x="186" y="118"/>
                  </a:cubicBezTo>
                  <a:cubicBezTo>
                    <a:pt x="169" y="129"/>
                    <a:pt x="161" y="142"/>
                    <a:pt x="161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2097088" y="4811713"/>
              <a:ext cx="417513" cy="168275"/>
            </a:xfrm>
            <a:custGeom>
              <a:avLst/>
              <a:gdLst>
                <a:gd name="T0" fmla="*/ 542 w 543"/>
                <a:gd name="T1" fmla="*/ 0 h 219"/>
                <a:gd name="T2" fmla="*/ 543 w 543"/>
                <a:gd name="T3" fmla="*/ 10 h 219"/>
                <a:gd name="T4" fmla="*/ 271 w 543"/>
                <a:gd name="T5" fmla="*/ 219 h 219"/>
                <a:gd name="T6" fmla="*/ 0 w 543"/>
                <a:gd name="T7" fmla="*/ 12 h 219"/>
                <a:gd name="T8" fmla="*/ 0 w 543"/>
                <a:gd name="T9" fmla="*/ 2 h 219"/>
                <a:gd name="T10" fmla="*/ 271 w 543"/>
                <a:gd name="T11" fmla="*/ 201 h 219"/>
                <a:gd name="T12" fmla="*/ 542 w 543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9">
                  <a:moveTo>
                    <a:pt x="542" y="0"/>
                  </a:moveTo>
                  <a:cubicBezTo>
                    <a:pt x="542" y="4"/>
                    <a:pt x="543" y="7"/>
                    <a:pt x="543" y="10"/>
                  </a:cubicBezTo>
                  <a:cubicBezTo>
                    <a:pt x="543" y="125"/>
                    <a:pt x="421" y="219"/>
                    <a:pt x="271" y="219"/>
                  </a:cubicBezTo>
                  <a:cubicBezTo>
                    <a:pt x="122" y="219"/>
                    <a:pt x="0" y="126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7" y="113"/>
                    <a:pt x="126" y="201"/>
                    <a:pt x="271" y="201"/>
                  </a:cubicBezTo>
                  <a:cubicBezTo>
                    <a:pt x="417" y="201"/>
                    <a:pt x="536" y="112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2097088" y="4845050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2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6"/>
                    <a:pt x="122" y="218"/>
                    <a:pt x="271" y="218"/>
                  </a:cubicBezTo>
                  <a:cubicBezTo>
                    <a:pt x="421" y="218"/>
                    <a:pt x="543" y="125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2097088" y="4878388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1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1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5"/>
                    <a:pt x="122" y="218"/>
                    <a:pt x="271" y="218"/>
                  </a:cubicBezTo>
                  <a:cubicBezTo>
                    <a:pt x="421" y="218"/>
                    <a:pt x="543" y="124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2630718" y="4007476"/>
            <a:ext cx="307975" cy="488950"/>
            <a:chOff x="3824288" y="5486400"/>
            <a:chExt cx="307975" cy="488950"/>
          </a:xfrm>
          <a:solidFill>
            <a:srgbClr val="DAB96E"/>
          </a:solidFill>
        </p:grpSpPr>
        <p:sp>
          <p:nvSpPr>
            <p:cNvPr id="26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0" name="Freeform 249"/>
            <p:cNvSpPr>
              <a:spLocks/>
            </p:cNvSpPr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1" name="Freeform 250"/>
            <p:cNvSpPr>
              <a:spLocks/>
            </p:cNvSpPr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2" name="Freeform 251"/>
            <p:cNvSpPr>
              <a:spLocks/>
            </p:cNvSpPr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3" name="Freeform 252"/>
            <p:cNvSpPr>
              <a:spLocks/>
            </p:cNvSpPr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74" name="Group 274"/>
          <p:cNvGrpSpPr/>
          <p:nvPr/>
        </p:nvGrpSpPr>
        <p:grpSpPr>
          <a:xfrm>
            <a:off x="1838630" y="1094563"/>
            <a:ext cx="430213" cy="427038"/>
            <a:chOff x="2936875" y="2108200"/>
            <a:chExt cx="430213" cy="427038"/>
          </a:xfrm>
          <a:solidFill>
            <a:srgbClr val="DAB96E"/>
          </a:solidFill>
        </p:grpSpPr>
        <p:sp>
          <p:nvSpPr>
            <p:cNvPr id="275" name="Freeform 253"/>
            <p:cNvSpPr>
              <a:spLocks/>
            </p:cNvSpPr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6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77" name="Group 147"/>
          <p:cNvGrpSpPr/>
          <p:nvPr/>
        </p:nvGrpSpPr>
        <p:grpSpPr>
          <a:xfrm>
            <a:off x="4855442" y="1114855"/>
            <a:ext cx="265113" cy="423862"/>
            <a:chOff x="914400" y="2173288"/>
            <a:chExt cx="265113" cy="423862"/>
          </a:xfrm>
          <a:solidFill>
            <a:srgbClr val="DAB96E"/>
          </a:solidFill>
        </p:grpSpPr>
        <p:sp>
          <p:nvSpPr>
            <p:cNvPr id="278" name="Freeform 216"/>
            <p:cNvSpPr>
              <a:spLocks noEditPoints="1"/>
            </p:cNvSpPr>
            <p:nvPr/>
          </p:nvSpPr>
          <p:spPr bwMode="auto">
            <a:xfrm>
              <a:off x="914400" y="2247900"/>
              <a:ext cx="265113" cy="349250"/>
            </a:xfrm>
            <a:custGeom>
              <a:avLst/>
              <a:gdLst>
                <a:gd name="T0" fmla="*/ 0 w 352"/>
                <a:gd name="T1" fmla="*/ 465 h 465"/>
                <a:gd name="T2" fmla="*/ 40 w 352"/>
                <a:gd name="T3" fmla="*/ 371 h 465"/>
                <a:gd name="T4" fmla="*/ 180 w 352"/>
                <a:gd name="T5" fmla="*/ 465 h 465"/>
                <a:gd name="T6" fmla="*/ 58 w 352"/>
                <a:gd name="T7" fmla="*/ 329 h 465"/>
                <a:gd name="T8" fmla="*/ 58 w 352"/>
                <a:gd name="T9" fmla="*/ 329 h 465"/>
                <a:gd name="T10" fmla="*/ 58 w 352"/>
                <a:gd name="T11" fmla="*/ 242 h 465"/>
                <a:gd name="T12" fmla="*/ 40 w 352"/>
                <a:gd name="T13" fmla="*/ 180 h 465"/>
                <a:gd name="T14" fmla="*/ 40 w 352"/>
                <a:gd name="T15" fmla="*/ 147 h 465"/>
                <a:gd name="T16" fmla="*/ 58 w 352"/>
                <a:gd name="T17" fmla="*/ 93 h 465"/>
                <a:gd name="T18" fmla="*/ 58 w 352"/>
                <a:gd name="T19" fmla="*/ 93 h 465"/>
                <a:gd name="T20" fmla="*/ 94 w 352"/>
                <a:gd name="T21" fmla="*/ 302 h 465"/>
                <a:gd name="T22" fmla="*/ 76 w 352"/>
                <a:gd name="T23" fmla="*/ 242 h 465"/>
                <a:gd name="T24" fmla="*/ 76 w 352"/>
                <a:gd name="T25" fmla="*/ 207 h 465"/>
                <a:gd name="T26" fmla="*/ 94 w 352"/>
                <a:gd name="T27" fmla="*/ 147 h 465"/>
                <a:gd name="T28" fmla="*/ 94 w 352"/>
                <a:gd name="T29" fmla="*/ 147 h 465"/>
                <a:gd name="T30" fmla="*/ 94 w 352"/>
                <a:gd name="T31" fmla="*/ 66 h 465"/>
                <a:gd name="T32" fmla="*/ 112 w 352"/>
                <a:gd name="T33" fmla="*/ 302 h 465"/>
                <a:gd name="T34" fmla="*/ 112 w 352"/>
                <a:gd name="T35" fmla="*/ 269 h 465"/>
                <a:gd name="T36" fmla="*/ 130 w 352"/>
                <a:gd name="T37" fmla="*/ 207 h 465"/>
                <a:gd name="T38" fmla="*/ 130 w 352"/>
                <a:gd name="T39" fmla="*/ 207 h 465"/>
                <a:gd name="T40" fmla="*/ 130 w 352"/>
                <a:gd name="T41" fmla="*/ 120 h 465"/>
                <a:gd name="T42" fmla="*/ 112 w 352"/>
                <a:gd name="T43" fmla="*/ 66 h 465"/>
                <a:gd name="T44" fmla="*/ 149 w 352"/>
                <a:gd name="T45" fmla="*/ 329 h 465"/>
                <a:gd name="T46" fmla="*/ 167 w 352"/>
                <a:gd name="T47" fmla="*/ 269 h 465"/>
                <a:gd name="T48" fmla="*/ 167 w 352"/>
                <a:gd name="T49" fmla="*/ 269 h 465"/>
                <a:gd name="T50" fmla="*/ 167 w 352"/>
                <a:gd name="T51" fmla="*/ 180 h 465"/>
                <a:gd name="T52" fmla="*/ 149 w 352"/>
                <a:gd name="T53" fmla="*/ 120 h 465"/>
                <a:gd name="T54" fmla="*/ 149 w 352"/>
                <a:gd name="T55" fmla="*/ 93 h 465"/>
                <a:gd name="T56" fmla="*/ 203 w 352"/>
                <a:gd name="T57" fmla="*/ 329 h 465"/>
                <a:gd name="T58" fmla="*/ 203 w 352"/>
                <a:gd name="T59" fmla="*/ 329 h 465"/>
                <a:gd name="T60" fmla="*/ 203 w 352"/>
                <a:gd name="T61" fmla="*/ 242 h 465"/>
                <a:gd name="T62" fmla="*/ 185 w 352"/>
                <a:gd name="T63" fmla="*/ 180 h 465"/>
                <a:gd name="T64" fmla="*/ 185 w 352"/>
                <a:gd name="T65" fmla="*/ 147 h 465"/>
                <a:gd name="T66" fmla="*/ 203 w 352"/>
                <a:gd name="T67" fmla="*/ 93 h 465"/>
                <a:gd name="T68" fmla="*/ 203 w 352"/>
                <a:gd name="T69" fmla="*/ 93 h 465"/>
                <a:gd name="T70" fmla="*/ 240 w 352"/>
                <a:gd name="T71" fmla="*/ 302 h 465"/>
                <a:gd name="T72" fmla="*/ 222 w 352"/>
                <a:gd name="T73" fmla="*/ 242 h 465"/>
                <a:gd name="T74" fmla="*/ 222 w 352"/>
                <a:gd name="T75" fmla="*/ 207 h 465"/>
                <a:gd name="T76" fmla="*/ 240 w 352"/>
                <a:gd name="T77" fmla="*/ 147 h 465"/>
                <a:gd name="T78" fmla="*/ 240 w 352"/>
                <a:gd name="T79" fmla="*/ 147 h 465"/>
                <a:gd name="T80" fmla="*/ 240 w 352"/>
                <a:gd name="T81" fmla="*/ 66 h 465"/>
                <a:gd name="T82" fmla="*/ 258 w 352"/>
                <a:gd name="T83" fmla="*/ 302 h 465"/>
                <a:gd name="T84" fmla="*/ 258 w 352"/>
                <a:gd name="T85" fmla="*/ 269 h 465"/>
                <a:gd name="T86" fmla="*/ 276 w 352"/>
                <a:gd name="T87" fmla="*/ 207 h 465"/>
                <a:gd name="T88" fmla="*/ 276 w 352"/>
                <a:gd name="T89" fmla="*/ 207 h 465"/>
                <a:gd name="T90" fmla="*/ 276 w 352"/>
                <a:gd name="T91" fmla="*/ 120 h 465"/>
                <a:gd name="T92" fmla="*/ 258 w 352"/>
                <a:gd name="T93" fmla="*/ 66 h 465"/>
                <a:gd name="T94" fmla="*/ 294 w 352"/>
                <a:gd name="T95" fmla="*/ 329 h 465"/>
                <a:gd name="T96" fmla="*/ 312 w 352"/>
                <a:gd name="T97" fmla="*/ 269 h 465"/>
                <a:gd name="T98" fmla="*/ 312 w 352"/>
                <a:gd name="T99" fmla="*/ 269 h 465"/>
                <a:gd name="T100" fmla="*/ 312 w 352"/>
                <a:gd name="T101" fmla="*/ 180 h 465"/>
                <a:gd name="T102" fmla="*/ 294 w 352"/>
                <a:gd name="T103" fmla="*/ 120 h 465"/>
                <a:gd name="T104" fmla="*/ 294 w 352"/>
                <a:gd name="T105" fmla="*/ 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65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72" y="465"/>
                    <a:pt x="172" y="465"/>
                    <a:pt x="172" y="465"/>
                  </a:cubicBezTo>
                  <a:cubicBezTo>
                    <a:pt x="172" y="426"/>
                    <a:pt x="172" y="426"/>
                    <a:pt x="172" y="426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312" y="371"/>
                    <a:pt x="312" y="371"/>
                    <a:pt x="312" y="371"/>
                  </a:cubicBezTo>
                  <a:cubicBezTo>
                    <a:pt x="312" y="426"/>
                    <a:pt x="312" y="426"/>
                    <a:pt x="312" y="426"/>
                  </a:cubicBezTo>
                  <a:cubicBezTo>
                    <a:pt x="180" y="426"/>
                    <a:pt x="180" y="426"/>
                    <a:pt x="180" y="426"/>
                  </a:cubicBezTo>
                  <a:cubicBezTo>
                    <a:pt x="180" y="465"/>
                    <a:pt x="180" y="465"/>
                    <a:pt x="180" y="465"/>
                  </a:cubicBezTo>
                  <a:cubicBezTo>
                    <a:pt x="352" y="465"/>
                    <a:pt x="352" y="465"/>
                    <a:pt x="352" y="465"/>
                  </a:cubicBezTo>
                  <a:cubicBezTo>
                    <a:pt x="352" y="44"/>
                    <a:pt x="352" y="44"/>
                    <a:pt x="352" y="44"/>
                  </a:cubicBezTo>
                  <a:cubicBezTo>
                    <a:pt x="352" y="20"/>
                    <a:pt x="333" y="0"/>
                    <a:pt x="308" y="0"/>
                  </a:cubicBezTo>
                  <a:close/>
                  <a:moveTo>
                    <a:pt x="58" y="329"/>
                  </a:moveTo>
                  <a:cubicBezTo>
                    <a:pt x="40" y="329"/>
                    <a:pt x="40" y="329"/>
                    <a:pt x="40" y="32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58" y="302"/>
                    <a:pt x="58" y="302"/>
                    <a:pt x="58" y="302"/>
                  </a:cubicBezTo>
                  <a:lnTo>
                    <a:pt x="58" y="329"/>
                  </a:lnTo>
                  <a:close/>
                  <a:moveTo>
                    <a:pt x="58" y="269"/>
                  </a:moveTo>
                  <a:cubicBezTo>
                    <a:pt x="40" y="269"/>
                    <a:pt x="40" y="269"/>
                    <a:pt x="40" y="269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58" y="242"/>
                    <a:pt x="58" y="242"/>
                    <a:pt x="58" y="242"/>
                  </a:cubicBezTo>
                  <a:lnTo>
                    <a:pt x="58" y="269"/>
                  </a:lnTo>
                  <a:close/>
                  <a:moveTo>
                    <a:pt x="58" y="207"/>
                  </a:moveTo>
                  <a:cubicBezTo>
                    <a:pt x="40" y="207"/>
                    <a:pt x="40" y="207"/>
                    <a:pt x="40" y="20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8" y="180"/>
                    <a:pt x="58" y="180"/>
                    <a:pt x="58" y="180"/>
                  </a:cubicBezTo>
                  <a:lnTo>
                    <a:pt x="58" y="207"/>
                  </a:lnTo>
                  <a:close/>
                  <a:moveTo>
                    <a:pt x="58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8" y="120"/>
                    <a:pt x="58" y="120"/>
                    <a:pt x="58" y="120"/>
                  </a:cubicBezTo>
                  <a:lnTo>
                    <a:pt x="58" y="147"/>
                  </a:lnTo>
                  <a:close/>
                  <a:moveTo>
                    <a:pt x="58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58" y="66"/>
                    <a:pt x="58" y="66"/>
                    <a:pt x="58" y="66"/>
                  </a:cubicBezTo>
                  <a:lnTo>
                    <a:pt x="58" y="93"/>
                  </a:lnTo>
                  <a:close/>
                  <a:moveTo>
                    <a:pt x="94" y="329"/>
                  </a:moveTo>
                  <a:cubicBezTo>
                    <a:pt x="76" y="329"/>
                    <a:pt x="76" y="329"/>
                    <a:pt x="76" y="329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94" y="302"/>
                    <a:pt x="94" y="302"/>
                    <a:pt x="94" y="302"/>
                  </a:cubicBezTo>
                  <a:lnTo>
                    <a:pt x="94" y="329"/>
                  </a:lnTo>
                  <a:close/>
                  <a:moveTo>
                    <a:pt x="94" y="269"/>
                  </a:moveTo>
                  <a:cubicBezTo>
                    <a:pt x="76" y="269"/>
                    <a:pt x="76" y="269"/>
                    <a:pt x="76" y="269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94" y="242"/>
                    <a:pt x="94" y="242"/>
                    <a:pt x="94" y="242"/>
                  </a:cubicBezTo>
                  <a:lnTo>
                    <a:pt x="94" y="269"/>
                  </a:lnTo>
                  <a:close/>
                  <a:moveTo>
                    <a:pt x="94" y="207"/>
                  </a:moveTo>
                  <a:cubicBezTo>
                    <a:pt x="76" y="207"/>
                    <a:pt x="76" y="207"/>
                    <a:pt x="76" y="207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94" y="180"/>
                    <a:pt x="94" y="180"/>
                    <a:pt x="94" y="180"/>
                  </a:cubicBezTo>
                  <a:lnTo>
                    <a:pt x="94" y="207"/>
                  </a:lnTo>
                  <a:close/>
                  <a:moveTo>
                    <a:pt x="94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94" y="120"/>
                    <a:pt x="94" y="120"/>
                    <a:pt x="94" y="120"/>
                  </a:cubicBezTo>
                  <a:lnTo>
                    <a:pt x="94" y="147"/>
                  </a:lnTo>
                  <a:close/>
                  <a:moveTo>
                    <a:pt x="94" y="93"/>
                  </a:moveTo>
                  <a:cubicBezTo>
                    <a:pt x="76" y="93"/>
                    <a:pt x="76" y="93"/>
                    <a:pt x="76" y="93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4" y="66"/>
                    <a:pt x="94" y="66"/>
                    <a:pt x="94" y="66"/>
                  </a:cubicBezTo>
                  <a:lnTo>
                    <a:pt x="94" y="93"/>
                  </a:lnTo>
                  <a:close/>
                  <a:moveTo>
                    <a:pt x="130" y="329"/>
                  </a:moveTo>
                  <a:cubicBezTo>
                    <a:pt x="112" y="329"/>
                    <a:pt x="112" y="329"/>
                    <a:pt x="112" y="329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30" y="302"/>
                    <a:pt x="130" y="302"/>
                    <a:pt x="130" y="302"/>
                  </a:cubicBezTo>
                  <a:lnTo>
                    <a:pt x="130" y="329"/>
                  </a:lnTo>
                  <a:close/>
                  <a:moveTo>
                    <a:pt x="130" y="269"/>
                  </a:moveTo>
                  <a:cubicBezTo>
                    <a:pt x="112" y="269"/>
                    <a:pt x="112" y="269"/>
                    <a:pt x="112" y="269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30" y="242"/>
                    <a:pt x="130" y="242"/>
                    <a:pt x="130" y="242"/>
                  </a:cubicBezTo>
                  <a:lnTo>
                    <a:pt x="130" y="269"/>
                  </a:lnTo>
                  <a:close/>
                  <a:moveTo>
                    <a:pt x="130" y="207"/>
                  </a:moveTo>
                  <a:cubicBezTo>
                    <a:pt x="112" y="207"/>
                    <a:pt x="112" y="207"/>
                    <a:pt x="112" y="207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30" y="180"/>
                    <a:pt x="130" y="180"/>
                    <a:pt x="130" y="180"/>
                  </a:cubicBezTo>
                  <a:lnTo>
                    <a:pt x="130" y="207"/>
                  </a:lnTo>
                  <a:close/>
                  <a:moveTo>
                    <a:pt x="130" y="147"/>
                  </a:moveTo>
                  <a:cubicBezTo>
                    <a:pt x="112" y="147"/>
                    <a:pt x="112" y="147"/>
                    <a:pt x="112" y="147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30" y="120"/>
                    <a:pt x="130" y="120"/>
                  </a:cubicBezTo>
                  <a:lnTo>
                    <a:pt x="130" y="147"/>
                  </a:lnTo>
                  <a:close/>
                  <a:moveTo>
                    <a:pt x="130" y="93"/>
                  </a:moveTo>
                  <a:cubicBezTo>
                    <a:pt x="112" y="93"/>
                    <a:pt x="112" y="93"/>
                    <a:pt x="112" y="93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30" y="66"/>
                    <a:pt x="130" y="66"/>
                    <a:pt x="130" y="66"/>
                  </a:cubicBezTo>
                  <a:lnTo>
                    <a:pt x="130" y="93"/>
                  </a:lnTo>
                  <a:close/>
                  <a:moveTo>
                    <a:pt x="167" y="329"/>
                  </a:moveTo>
                  <a:cubicBezTo>
                    <a:pt x="149" y="329"/>
                    <a:pt x="149" y="329"/>
                    <a:pt x="149" y="329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167" y="302"/>
                    <a:pt x="167" y="302"/>
                    <a:pt x="167" y="302"/>
                  </a:cubicBezTo>
                  <a:lnTo>
                    <a:pt x="167" y="329"/>
                  </a:lnTo>
                  <a:close/>
                  <a:moveTo>
                    <a:pt x="167" y="269"/>
                  </a:moveTo>
                  <a:cubicBezTo>
                    <a:pt x="149" y="269"/>
                    <a:pt x="149" y="269"/>
                    <a:pt x="149" y="26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67" y="242"/>
                    <a:pt x="167" y="242"/>
                    <a:pt x="167" y="242"/>
                  </a:cubicBezTo>
                  <a:lnTo>
                    <a:pt x="167" y="269"/>
                  </a:lnTo>
                  <a:close/>
                  <a:moveTo>
                    <a:pt x="167" y="207"/>
                  </a:moveTo>
                  <a:cubicBezTo>
                    <a:pt x="149" y="207"/>
                    <a:pt x="149" y="207"/>
                    <a:pt x="149" y="207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67" y="180"/>
                    <a:pt x="167" y="180"/>
                    <a:pt x="167" y="180"/>
                  </a:cubicBezTo>
                  <a:lnTo>
                    <a:pt x="167" y="207"/>
                  </a:lnTo>
                  <a:close/>
                  <a:moveTo>
                    <a:pt x="167" y="147"/>
                  </a:moveTo>
                  <a:cubicBezTo>
                    <a:pt x="149" y="147"/>
                    <a:pt x="149" y="147"/>
                    <a:pt x="149" y="147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67" y="120"/>
                    <a:pt x="167" y="120"/>
                    <a:pt x="167" y="120"/>
                  </a:cubicBezTo>
                  <a:lnTo>
                    <a:pt x="167" y="147"/>
                  </a:lnTo>
                  <a:close/>
                  <a:moveTo>
                    <a:pt x="167" y="93"/>
                  </a:moveTo>
                  <a:cubicBezTo>
                    <a:pt x="149" y="93"/>
                    <a:pt x="149" y="93"/>
                    <a:pt x="149" y="93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67" y="66"/>
                    <a:pt x="167" y="66"/>
                    <a:pt x="167" y="66"/>
                  </a:cubicBezTo>
                  <a:lnTo>
                    <a:pt x="167" y="93"/>
                  </a:lnTo>
                  <a:close/>
                  <a:moveTo>
                    <a:pt x="203" y="329"/>
                  </a:moveTo>
                  <a:cubicBezTo>
                    <a:pt x="185" y="329"/>
                    <a:pt x="185" y="329"/>
                    <a:pt x="185" y="329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203" y="302"/>
                    <a:pt x="203" y="302"/>
                    <a:pt x="203" y="302"/>
                  </a:cubicBezTo>
                  <a:lnTo>
                    <a:pt x="203" y="329"/>
                  </a:lnTo>
                  <a:close/>
                  <a:moveTo>
                    <a:pt x="203" y="269"/>
                  </a:moveTo>
                  <a:cubicBezTo>
                    <a:pt x="185" y="269"/>
                    <a:pt x="185" y="269"/>
                    <a:pt x="185" y="269"/>
                  </a:cubicBezTo>
                  <a:cubicBezTo>
                    <a:pt x="185" y="242"/>
                    <a:pt x="185" y="242"/>
                    <a:pt x="185" y="242"/>
                  </a:cubicBezTo>
                  <a:cubicBezTo>
                    <a:pt x="203" y="242"/>
                    <a:pt x="203" y="242"/>
                    <a:pt x="203" y="242"/>
                  </a:cubicBezTo>
                  <a:lnTo>
                    <a:pt x="203" y="269"/>
                  </a:lnTo>
                  <a:close/>
                  <a:moveTo>
                    <a:pt x="203" y="207"/>
                  </a:moveTo>
                  <a:cubicBezTo>
                    <a:pt x="185" y="207"/>
                    <a:pt x="185" y="207"/>
                    <a:pt x="185" y="207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203" y="180"/>
                    <a:pt x="203" y="180"/>
                    <a:pt x="203" y="180"/>
                  </a:cubicBezTo>
                  <a:lnTo>
                    <a:pt x="203" y="207"/>
                  </a:lnTo>
                  <a:close/>
                  <a:moveTo>
                    <a:pt x="203" y="147"/>
                  </a:moveTo>
                  <a:cubicBezTo>
                    <a:pt x="185" y="147"/>
                    <a:pt x="185" y="147"/>
                    <a:pt x="185" y="147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203" y="120"/>
                    <a:pt x="203" y="120"/>
                    <a:pt x="203" y="120"/>
                  </a:cubicBezTo>
                  <a:lnTo>
                    <a:pt x="203" y="147"/>
                  </a:lnTo>
                  <a:close/>
                  <a:moveTo>
                    <a:pt x="203" y="93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203" y="66"/>
                    <a:pt x="203" y="66"/>
                    <a:pt x="203" y="66"/>
                  </a:cubicBezTo>
                  <a:lnTo>
                    <a:pt x="203" y="93"/>
                  </a:lnTo>
                  <a:close/>
                  <a:moveTo>
                    <a:pt x="240" y="329"/>
                  </a:moveTo>
                  <a:cubicBezTo>
                    <a:pt x="222" y="329"/>
                    <a:pt x="222" y="329"/>
                    <a:pt x="222" y="329"/>
                  </a:cubicBezTo>
                  <a:cubicBezTo>
                    <a:pt x="222" y="302"/>
                    <a:pt x="222" y="302"/>
                    <a:pt x="222" y="302"/>
                  </a:cubicBezTo>
                  <a:cubicBezTo>
                    <a:pt x="240" y="302"/>
                    <a:pt x="240" y="302"/>
                    <a:pt x="240" y="302"/>
                  </a:cubicBezTo>
                  <a:lnTo>
                    <a:pt x="240" y="329"/>
                  </a:lnTo>
                  <a:close/>
                  <a:moveTo>
                    <a:pt x="240" y="269"/>
                  </a:moveTo>
                  <a:cubicBezTo>
                    <a:pt x="222" y="269"/>
                    <a:pt x="222" y="269"/>
                    <a:pt x="222" y="269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40" y="242"/>
                    <a:pt x="240" y="242"/>
                    <a:pt x="240" y="242"/>
                  </a:cubicBezTo>
                  <a:lnTo>
                    <a:pt x="240" y="269"/>
                  </a:lnTo>
                  <a:close/>
                  <a:moveTo>
                    <a:pt x="240" y="207"/>
                  </a:moveTo>
                  <a:cubicBezTo>
                    <a:pt x="222" y="207"/>
                    <a:pt x="222" y="207"/>
                    <a:pt x="222" y="207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40" y="180"/>
                    <a:pt x="240" y="180"/>
                    <a:pt x="240" y="180"/>
                  </a:cubicBezTo>
                  <a:lnTo>
                    <a:pt x="240" y="207"/>
                  </a:lnTo>
                  <a:close/>
                  <a:moveTo>
                    <a:pt x="240" y="147"/>
                  </a:moveTo>
                  <a:cubicBezTo>
                    <a:pt x="222" y="147"/>
                    <a:pt x="222" y="147"/>
                    <a:pt x="222" y="147"/>
                  </a:cubicBezTo>
                  <a:cubicBezTo>
                    <a:pt x="222" y="120"/>
                    <a:pt x="222" y="120"/>
                    <a:pt x="222" y="120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147"/>
                  </a:lnTo>
                  <a:close/>
                  <a:moveTo>
                    <a:pt x="240" y="93"/>
                  </a:moveTo>
                  <a:cubicBezTo>
                    <a:pt x="222" y="93"/>
                    <a:pt x="222" y="93"/>
                    <a:pt x="222" y="93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40" y="66"/>
                    <a:pt x="240" y="66"/>
                    <a:pt x="240" y="66"/>
                  </a:cubicBezTo>
                  <a:lnTo>
                    <a:pt x="240" y="93"/>
                  </a:lnTo>
                  <a:close/>
                  <a:moveTo>
                    <a:pt x="276" y="329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8" y="302"/>
                    <a:pt x="258" y="302"/>
                    <a:pt x="258" y="302"/>
                  </a:cubicBezTo>
                  <a:cubicBezTo>
                    <a:pt x="276" y="302"/>
                    <a:pt x="276" y="302"/>
                    <a:pt x="276" y="302"/>
                  </a:cubicBezTo>
                  <a:lnTo>
                    <a:pt x="276" y="329"/>
                  </a:lnTo>
                  <a:close/>
                  <a:moveTo>
                    <a:pt x="276" y="269"/>
                  </a:moveTo>
                  <a:cubicBezTo>
                    <a:pt x="258" y="269"/>
                    <a:pt x="258" y="269"/>
                    <a:pt x="258" y="269"/>
                  </a:cubicBezTo>
                  <a:cubicBezTo>
                    <a:pt x="258" y="242"/>
                    <a:pt x="258" y="242"/>
                    <a:pt x="258" y="242"/>
                  </a:cubicBezTo>
                  <a:cubicBezTo>
                    <a:pt x="276" y="242"/>
                    <a:pt x="276" y="242"/>
                    <a:pt x="276" y="242"/>
                  </a:cubicBezTo>
                  <a:lnTo>
                    <a:pt x="276" y="269"/>
                  </a:lnTo>
                  <a:close/>
                  <a:moveTo>
                    <a:pt x="276" y="207"/>
                  </a:moveTo>
                  <a:cubicBezTo>
                    <a:pt x="258" y="207"/>
                    <a:pt x="258" y="207"/>
                    <a:pt x="258" y="207"/>
                  </a:cubicBezTo>
                  <a:cubicBezTo>
                    <a:pt x="258" y="180"/>
                    <a:pt x="258" y="180"/>
                    <a:pt x="258" y="180"/>
                  </a:cubicBezTo>
                  <a:cubicBezTo>
                    <a:pt x="276" y="180"/>
                    <a:pt x="276" y="180"/>
                    <a:pt x="276" y="180"/>
                  </a:cubicBezTo>
                  <a:lnTo>
                    <a:pt x="276" y="207"/>
                  </a:lnTo>
                  <a:close/>
                  <a:moveTo>
                    <a:pt x="276" y="147"/>
                  </a:moveTo>
                  <a:cubicBezTo>
                    <a:pt x="258" y="147"/>
                    <a:pt x="258" y="147"/>
                    <a:pt x="258" y="147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76" y="120"/>
                    <a:pt x="276" y="120"/>
                    <a:pt x="276" y="120"/>
                  </a:cubicBezTo>
                  <a:lnTo>
                    <a:pt x="276" y="147"/>
                  </a:lnTo>
                  <a:close/>
                  <a:moveTo>
                    <a:pt x="276" y="93"/>
                  </a:moveTo>
                  <a:cubicBezTo>
                    <a:pt x="258" y="93"/>
                    <a:pt x="258" y="93"/>
                    <a:pt x="258" y="93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76" y="66"/>
                    <a:pt x="276" y="66"/>
                    <a:pt x="276" y="66"/>
                  </a:cubicBezTo>
                  <a:lnTo>
                    <a:pt x="276" y="93"/>
                  </a:lnTo>
                  <a:close/>
                  <a:moveTo>
                    <a:pt x="312" y="329"/>
                  </a:moveTo>
                  <a:cubicBezTo>
                    <a:pt x="294" y="329"/>
                    <a:pt x="294" y="329"/>
                    <a:pt x="294" y="329"/>
                  </a:cubicBezTo>
                  <a:cubicBezTo>
                    <a:pt x="294" y="302"/>
                    <a:pt x="294" y="302"/>
                    <a:pt x="294" y="302"/>
                  </a:cubicBezTo>
                  <a:cubicBezTo>
                    <a:pt x="312" y="302"/>
                    <a:pt x="312" y="302"/>
                    <a:pt x="312" y="302"/>
                  </a:cubicBezTo>
                  <a:lnTo>
                    <a:pt x="312" y="329"/>
                  </a:lnTo>
                  <a:close/>
                  <a:moveTo>
                    <a:pt x="312" y="269"/>
                  </a:moveTo>
                  <a:cubicBezTo>
                    <a:pt x="294" y="269"/>
                    <a:pt x="294" y="269"/>
                    <a:pt x="294" y="269"/>
                  </a:cubicBezTo>
                  <a:cubicBezTo>
                    <a:pt x="294" y="242"/>
                    <a:pt x="294" y="242"/>
                    <a:pt x="294" y="242"/>
                  </a:cubicBezTo>
                  <a:cubicBezTo>
                    <a:pt x="312" y="242"/>
                    <a:pt x="312" y="242"/>
                    <a:pt x="312" y="242"/>
                  </a:cubicBezTo>
                  <a:lnTo>
                    <a:pt x="312" y="269"/>
                  </a:lnTo>
                  <a:close/>
                  <a:moveTo>
                    <a:pt x="312" y="207"/>
                  </a:moveTo>
                  <a:cubicBezTo>
                    <a:pt x="294" y="207"/>
                    <a:pt x="294" y="207"/>
                    <a:pt x="294" y="207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312" y="180"/>
                    <a:pt x="312" y="180"/>
                    <a:pt x="312" y="180"/>
                  </a:cubicBezTo>
                  <a:lnTo>
                    <a:pt x="312" y="207"/>
                  </a:lnTo>
                  <a:close/>
                  <a:moveTo>
                    <a:pt x="312" y="147"/>
                  </a:moveTo>
                  <a:cubicBezTo>
                    <a:pt x="294" y="147"/>
                    <a:pt x="294" y="147"/>
                    <a:pt x="294" y="147"/>
                  </a:cubicBezTo>
                  <a:cubicBezTo>
                    <a:pt x="294" y="120"/>
                    <a:pt x="294" y="120"/>
                    <a:pt x="294" y="120"/>
                  </a:cubicBezTo>
                  <a:cubicBezTo>
                    <a:pt x="312" y="120"/>
                    <a:pt x="312" y="120"/>
                    <a:pt x="312" y="120"/>
                  </a:cubicBezTo>
                  <a:lnTo>
                    <a:pt x="312" y="147"/>
                  </a:lnTo>
                  <a:close/>
                  <a:moveTo>
                    <a:pt x="312" y="93"/>
                  </a:moveTo>
                  <a:cubicBezTo>
                    <a:pt x="294" y="93"/>
                    <a:pt x="294" y="93"/>
                    <a:pt x="294" y="93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312" y="66"/>
                    <a:pt x="312" y="66"/>
                    <a:pt x="312" y="66"/>
                  </a:cubicBezTo>
                  <a:lnTo>
                    <a:pt x="312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79" name="Freeform 217"/>
            <p:cNvSpPr>
              <a:spLocks/>
            </p:cNvSpPr>
            <p:nvPr/>
          </p:nvSpPr>
          <p:spPr bwMode="auto">
            <a:xfrm>
              <a:off x="990600" y="2173288"/>
              <a:ext cx="112713" cy="111125"/>
            </a:xfrm>
            <a:custGeom>
              <a:avLst/>
              <a:gdLst>
                <a:gd name="T0" fmla="*/ 148 w 148"/>
                <a:gd name="T1" fmla="*/ 117 h 148"/>
                <a:gd name="T2" fmla="*/ 117 w 148"/>
                <a:gd name="T3" fmla="*/ 148 h 148"/>
                <a:gd name="T4" fmla="*/ 31 w 148"/>
                <a:gd name="T5" fmla="*/ 148 h 148"/>
                <a:gd name="T6" fmla="*/ 0 w 148"/>
                <a:gd name="T7" fmla="*/ 117 h 148"/>
                <a:gd name="T8" fmla="*/ 0 w 148"/>
                <a:gd name="T9" fmla="*/ 31 h 148"/>
                <a:gd name="T10" fmla="*/ 31 w 148"/>
                <a:gd name="T11" fmla="*/ 0 h 148"/>
                <a:gd name="T12" fmla="*/ 117 w 148"/>
                <a:gd name="T13" fmla="*/ 0 h 148"/>
                <a:gd name="T14" fmla="*/ 148 w 148"/>
                <a:gd name="T15" fmla="*/ 31 h 148"/>
                <a:gd name="T16" fmla="*/ 148 w 148"/>
                <a:gd name="T17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148" y="117"/>
                  </a:moveTo>
                  <a:cubicBezTo>
                    <a:pt x="148" y="134"/>
                    <a:pt x="134" y="148"/>
                    <a:pt x="117" y="148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4" y="148"/>
                    <a:pt x="0" y="134"/>
                    <a:pt x="0" y="1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4" y="0"/>
                    <a:pt x="148" y="14"/>
                    <a:pt x="148" y="31"/>
                  </a:cubicBezTo>
                  <a:lnTo>
                    <a:pt x="148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0" name="Freeform 218"/>
            <p:cNvSpPr>
              <a:spLocks/>
            </p:cNvSpPr>
            <p:nvPr/>
          </p:nvSpPr>
          <p:spPr bwMode="auto">
            <a:xfrm>
              <a:off x="1016000" y="2195513"/>
              <a:ext cx="61913" cy="66675"/>
            </a:xfrm>
            <a:custGeom>
              <a:avLst/>
              <a:gdLst>
                <a:gd name="T0" fmla="*/ 0 w 39"/>
                <a:gd name="T1" fmla="*/ 0 h 42"/>
                <a:gd name="T2" fmla="*/ 12 w 39"/>
                <a:gd name="T3" fmla="*/ 0 h 42"/>
                <a:gd name="T4" fmla="*/ 12 w 39"/>
                <a:gd name="T5" fmla="*/ 15 h 42"/>
                <a:gd name="T6" fmla="*/ 27 w 39"/>
                <a:gd name="T7" fmla="*/ 15 h 42"/>
                <a:gd name="T8" fmla="*/ 27 w 39"/>
                <a:gd name="T9" fmla="*/ 0 h 42"/>
                <a:gd name="T10" fmla="*/ 39 w 39"/>
                <a:gd name="T11" fmla="*/ 0 h 42"/>
                <a:gd name="T12" fmla="*/ 39 w 39"/>
                <a:gd name="T13" fmla="*/ 42 h 42"/>
                <a:gd name="T14" fmla="*/ 27 w 39"/>
                <a:gd name="T15" fmla="*/ 42 h 42"/>
                <a:gd name="T16" fmla="*/ 27 w 39"/>
                <a:gd name="T17" fmla="*/ 25 h 42"/>
                <a:gd name="T18" fmla="*/ 12 w 39"/>
                <a:gd name="T19" fmla="*/ 25 h 42"/>
                <a:gd name="T20" fmla="*/ 12 w 39"/>
                <a:gd name="T21" fmla="*/ 42 h 42"/>
                <a:gd name="T22" fmla="*/ 0 w 39"/>
                <a:gd name="T23" fmla="*/ 42 h 42"/>
                <a:gd name="T24" fmla="*/ 0 w 39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12" y="0"/>
                  </a:lnTo>
                  <a:lnTo>
                    <a:pt x="12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39" y="42"/>
                  </a:lnTo>
                  <a:lnTo>
                    <a:pt x="27" y="42"/>
                  </a:lnTo>
                  <a:lnTo>
                    <a:pt x="27" y="25"/>
                  </a:lnTo>
                  <a:lnTo>
                    <a:pt x="12" y="25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sp>
        <p:nvSpPr>
          <p:cNvPr id="281" name="Freeform 269"/>
          <p:cNvSpPr>
            <a:spLocks noEditPoints="1"/>
          </p:cNvSpPr>
          <p:nvPr/>
        </p:nvSpPr>
        <p:spPr bwMode="auto">
          <a:xfrm>
            <a:off x="7037388" y="1131888"/>
            <a:ext cx="349250" cy="349250"/>
          </a:xfrm>
          <a:custGeom>
            <a:avLst/>
            <a:gdLst>
              <a:gd name="T0" fmla="*/ 401 w 464"/>
              <a:gd name="T1" fmla="*/ 0 h 464"/>
              <a:gd name="T2" fmla="*/ 63 w 464"/>
              <a:gd name="T3" fmla="*/ 0 h 464"/>
              <a:gd name="T4" fmla="*/ 0 w 464"/>
              <a:gd name="T5" fmla="*/ 63 h 464"/>
              <a:gd name="T6" fmla="*/ 0 w 464"/>
              <a:gd name="T7" fmla="*/ 401 h 464"/>
              <a:gd name="T8" fmla="*/ 63 w 464"/>
              <a:gd name="T9" fmla="*/ 464 h 464"/>
              <a:gd name="T10" fmla="*/ 401 w 464"/>
              <a:gd name="T11" fmla="*/ 464 h 464"/>
              <a:gd name="T12" fmla="*/ 464 w 464"/>
              <a:gd name="T13" fmla="*/ 401 h 464"/>
              <a:gd name="T14" fmla="*/ 464 w 464"/>
              <a:gd name="T15" fmla="*/ 63 h 464"/>
              <a:gd name="T16" fmla="*/ 401 w 464"/>
              <a:gd name="T17" fmla="*/ 0 h 464"/>
              <a:gd name="T18" fmla="*/ 369 w 464"/>
              <a:gd name="T19" fmla="*/ 375 h 464"/>
              <a:gd name="T20" fmla="*/ 280 w 464"/>
              <a:gd name="T21" fmla="*/ 375 h 464"/>
              <a:gd name="T22" fmla="*/ 280 w 464"/>
              <a:gd name="T23" fmla="*/ 259 h 464"/>
              <a:gd name="T24" fmla="*/ 183 w 464"/>
              <a:gd name="T25" fmla="*/ 259 h 464"/>
              <a:gd name="T26" fmla="*/ 183 w 464"/>
              <a:gd name="T27" fmla="*/ 375 h 464"/>
              <a:gd name="T28" fmla="*/ 95 w 464"/>
              <a:gd name="T29" fmla="*/ 375 h 464"/>
              <a:gd name="T30" fmla="*/ 95 w 464"/>
              <a:gd name="T31" fmla="*/ 89 h 464"/>
              <a:gd name="T32" fmla="*/ 183 w 464"/>
              <a:gd name="T33" fmla="*/ 89 h 464"/>
              <a:gd name="T34" fmla="*/ 183 w 464"/>
              <a:gd name="T35" fmla="*/ 189 h 464"/>
              <a:gd name="T36" fmla="*/ 280 w 464"/>
              <a:gd name="T37" fmla="*/ 189 h 464"/>
              <a:gd name="T38" fmla="*/ 280 w 464"/>
              <a:gd name="T39" fmla="*/ 89 h 464"/>
              <a:gd name="T40" fmla="*/ 369 w 464"/>
              <a:gd name="T41" fmla="*/ 89 h 464"/>
              <a:gd name="T42" fmla="*/ 369 w 464"/>
              <a:gd name="T43" fmla="*/ 375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" h="464">
                <a:moveTo>
                  <a:pt x="401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36"/>
                  <a:pt x="28" y="464"/>
                  <a:pt x="63" y="464"/>
                </a:cubicBezTo>
                <a:cubicBezTo>
                  <a:pt x="401" y="464"/>
                  <a:pt x="401" y="464"/>
                  <a:pt x="401" y="464"/>
                </a:cubicBezTo>
                <a:cubicBezTo>
                  <a:pt x="436" y="464"/>
                  <a:pt x="464" y="436"/>
                  <a:pt x="464" y="401"/>
                </a:cubicBezTo>
                <a:cubicBezTo>
                  <a:pt x="464" y="63"/>
                  <a:pt x="464" y="63"/>
                  <a:pt x="464" y="63"/>
                </a:cubicBezTo>
                <a:cubicBezTo>
                  <a:pt x="464" y="28"/>
                  <a:pt x="436" y="0"/>
                  <a:pt x="401" y="0"/>
                </a:cubicBezTo>
                <a:close/>
                <a:moveTo>
                  <a:pt x="369" y="375"/>
                </a:moveTo>
                <a:cubicBezTo>
                  <a:pt x="280" y="375"/>
                  <a:pt x="280" y="375"/>
                  <a:pt x="280" y="375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183" y="259"/>
                  <a:pt x="183" y="259"/>
                  <a:pt x="183" y="259"/>
                </a:cubicBezTo>
                <a:cubicBezTo>
                  <a:pt x="183" y="375"/>
                  <a:pt x="183" y="375"/>
                  <a:pt x="183" y="375"/>
                </a:cubicBezTo>
                <a:cubicBezTo>
                  <a:pt x="95" y="375"/>
                  <a:pt x="95" y="375"/>
                  <a:pt x="95" y="375"/>
                </a:cubicBezTo>
                <a:cubicBezTo>
                  <a:pt x="95" y="89"/>
                  <a:pt x="95" y="89"/>
                  <a:pt x="95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369" y="89"/>
                  <a:pt x="369" y="89"/>
                  <a:pt x="369" y="89"/>
                </a:cubicBezTo>
                <a:lnTo>
                  <a:pt x="369" y="375"/>
                </a:ln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grpSp>
        <p:nvGrpSpPr>
          <p:cNvPr id="282" name="Group 152"/>
          <p:cNvGrpSpPr/>
          <p:nvPr/>
        </p:nvGrpSpPr>
        <p:grpSpPr>
          <a:xfrm>
            <a:off x="7699621" y="1114855"/>
            <a:ext cx="287338" cy="434975"/>
            <a:chOff x="4222750" y="2166938"/>
            <a:chExt cx="287338" cy="434975"/>
          </a:xfrm>
          <a:solidFill>
            <a:srgbClr val="DAB96E"/>
          </a:solidFill>
        </p:grpSpPr>
        <p:sp>
          <p:nvSpPr>
            <p:cNvPr id="283" name="Freeform 270"/>
            <p:cNvSpPr>
              <a:spLocks/>
            </p:cNvSpPr>
            <p:nvPr/>
          </p:nvSpPr>
          <p:spPr bwMode="auto">
            <a:xfrm>
              <a:off x="4252913" y="2197100"/>
              <a:ext cx="228600" cy="11113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4" name="Freeform 271"/>
            <p:cNvSpPr>
              <a:spLocks/>
            </p:cNvSpPr>
            <p:nvPr/>
          </p:nvSpPr>
          <p:spPr bwMode="auto">
            <a:xfrm>
              <a:off x="4252913" y="2241550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8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8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8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5" name="Freeform 272"/>
            <p:cNvSpPr>
              <a:spLocks/>
            </p:cNvSpPr>
            <p:nvPr/>
          </p:nvSpPr>
          <p:spPr bwMode="auto">
            <a:xfrm>
              <a:off x="4260850" y="228758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7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7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3"/>
                    <a:pt x="284" y="7"/>
                  </a:cubicBezTo>
                  <a:cubicBezTo>
                    <a:pt x="284" y="11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6" name="Freeform 273"/>
            <p:cNvSpPr>
              <a:spLocks/>
            </p:cNvSpPr>
            <p:nvPr/>
          </p:nvSpPr>
          <p:spPr bwMode="auto">
            <a:xfrm>
              <a:off x="4292600" y="233203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8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8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4"/>
                    <a:pt x="198" y="8"/>
                  </a:cubicBezTo>
                  <a:cubicBezTo>
                    <a:pt x="198" y="12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7" name="Freeform 274"/>
            <p:cNvSpPr>
              <a:spLocks/>
            </p:cNvSpPr>
            <p:nvPr/>
          </p:nvSpPr>
          <p:spPr bwMode="auto">
            <a:xfrm>
              <a:off x="4252913" y="2560638"/>
              <a:ext cx="228600" cy="12700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8" name="Freeform 275"/>
            <p:cNvSpPr>
              <a:spLocks/>
            </p:cNvSpPr>
            <p:nvPr/>
          </p:nvSpPr>
          <p:spPr bwMode="auto">
            <a:xfrm>
              <a:off x="4252913" y="2516188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7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7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4260850" y="247173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8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8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4"/>
                    <a:pt x="284" y="8"/>
                  </a:cubicBezTo>
                  <a:cubicBezTo>
                    <a:pt x="284" y="12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4292600" y="242728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7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7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1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1" name="Freeform 278"/>
            <p:cNvSpPr>
              <a:spLocks/>
            </p:cNvSpPr>
            <p:nvPr/>
          </p:nvSpPr>
          <p:spPr bwMode="auto">
            <a:xfrm>
              <a:off x="4222750" y="2166938"/>
              <a:ext cx="287338" cy="434975"/>
            </a:xfrm>
            <a:custGeom>
              <a:avLst/>
              <a:gdLst>
                <a:gd name="T0" fmla="*/ 228 w 382"/>
                <a:gd name="T1" fmla="*/ 290 h 579"/>
                <a:gd name="T2" fmla="*/ 348 w 382"/>
                <a:gd name="T3" fmla="*/ 13 h 579"/>
                <a:gd name="T4" fmla="*/ 330 w 382"/>
                <a:gd name="T5" fmla="*/ 1 h 579"/>
                <a:gd name="T6" fmla="*/ 318 w 382"/>
                <a:gd name="T7" fmla="*/ 19 h 579"/>
                <a:gd name="T8" fmla="*/ 191 w 382"/>
                <a:gd name="T9" fmla="*/ 274 h 579"/>
                <a:gd name="T10" fmla="*/ 64 w 382"/>
                <a:gd name="T11" fmla="*/ 19 h 579"/>
                <a:gd name="T12" fmla="*/ 52 w 382"/>
                <a:gd name="T13" fmla="*/ 1 h 579"/>
                <a:gd name="T14" fmla="*/ 34 w 382"/>
                <a:gd name="T15" fmla="*/ 13 h 579"/>
                <a:gd name="T16" fmla="*/ 154 w 382"/>
                <a:gd name="T17" fmla="*/ 290 h 579"/>
                <a:gd name="T18" fmla="*/ 34 w 382"/>
                <a:gd name="T19" fmla="*/ 567 h 579"/>
                <a:gd name="T20" fmla="*/ 49 w 382"/>
                <a:gd name="T21" fmla="*/ 579 h 579"/>
                <a:gd name="T22" fmla="*/ 52 w 382"/>
                <a:gd name="T23" fmla="*/ 579 h 579"/>
                <a:gd name="T24" fmla="*/ 64 w 382"/>
                <a:gd name="T25" fmla="*/ 561 h 579"/>
                <a:gd name="T26" fmla="*/ 191 w 382"/>
                <a:gd name="T27" fmla="*/ 306 h 579"/>
                <a:gd name="T28" fmla="*/ 318 w 382"/>
                <a:gd name="T29" fmla="*/ 561 h 579"/>
                <a:gd name="T30" fmla="*/ 330 w 382"/>
                <a:gd name="T31" fmla="*/ 579 h 579"/>
                <a:gd name="T32" fmla="*/ 333 w 382"/>
                <a:gd name="T33" fmla="*/ 579 h 579"/>
                <a:gd name="T34" fmla="*/ 348 w 382"/>
                <a:gd name="T35" fmla="*/ 567 h 579"/>
                <a:gd name="T36" fmla="*/ 228 w 382"/>
                <a:gd name="T37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2" h="579">
                  <a:moveTo>
                    <a:pt x="228" y="290"/>
                  </a:moveTo>
                  <a:cubicBezTo>
                    <a:pt x="382" y="209"/>
                    <a:pt x="348" y="16"/>
                    <a:pt x="348" y="13"/>
                  </a:cubicBezTo>
                  <a:cubicBezTo>
                    <a:pt x="346" y="5"/>
                    <a:pt x="338" y="0"/>
                    <a:pt x="330" y="1"/>
                  </a:cubicBezTo>
                  <a:cubicBezTo>
                    <a:pt x="322" y="3"/>
                    <a:pt x="317" y="11"/>
                    <a:pt x="318" y="19"/>
                  </a:cubicBezTo>
                  <a:cubicBezTo>
                    <a:pt x="319" y="27"/>
                    <a:pt x="351" y="211"/>
                    <a:pt x="191" y="274"/>
                  </a:cubicBezTo>
                  <a:cubicBezTo>
                    <a:pt x="31" y="211"/>
                    <a:pt x="63" y="27"/>
                    <a:pt x="64" y="19"/>
                  </a:cubicBezTo>
                  <a:cubicBezTo>
                    <a:pt x="66" y="11"/>
                    <a:pt x="60" y="3"/>
                    <a:pt x="52" y="1"/>
                  </a:cubicBezTo>
                  <a:cubicBezTo>
                    <a:pt x="44" y="0"/>
                    <a:pt x="36" y="5"/>
                    <a:pt x="34" y="13"/>
                  </a:cubicBezTo>
                  <a:cubicBezTo>
                    <a:pt x="34" y="16"/>
                    <a:pt x="0" y="209"/>
                    <a:pt x="154" y="290"/>
                  </a:cubicBezTo>
                  <a:cubicBezTo>
                    <a:pt x="0" y="371"/>
                    <a:pt x="34" y="564"/>
                    <a:pt x="34" y="567"/>
                  </a:cubicBezTo>
                  <a:cubicBezTo>
                    <a:pt x="35" y="574"/>
                    <a:pt x="42" y="579"/>
                    <a:pt x="49" y="579"/>
                  </a:cubicBezTo>
                  <a:cubicBezTo>
                    <a:pt x="50" y="579"/>
                    <a:pt x="51" y="579"/>
                    <a:pt x="52" y="579"/>
                  </a:cubicBezTo>
                  <a:cubicBezTo>
                    <a:pt x="60" y="577"/>
                    <a:pt x="65" y="569"/>
                    <a:pt x="64" y="561"/>
                  </a:cubicBezTo>
                  <a:cubicBezTo>
                    <a:pt x="63" y="553"/>
                    <a:pt x="31" y="369"/>
                    <a:pt x="191" y="306"/>
                  </a:cubicBezTo>
                  <a:cubicBezTo>
                    <a:pt x="351" y="369"/>
                    <a:pt x="319" y="553"/>
                    <a:pt x="318" y="561"/>
                  </a:cubicBezTo>
                  <a:cubicBezTo>
                    <a:pt x="316" y="569"/>
                    <a:pt x="322" y="577"/>
                    <a:pt x="330" y="579"/>
                  </a:cubicBezTo>
                  <a:cubicBezTo>
                    <a:pt x="331" y="579"/>
                    <a:pt x="332" y="579"/>
                    <a:pt x="333" y="579"/>
                  </a:cubicBezTo>
                  <a:cubicBezTo>
                    <a:pt x="340" y="579"/>
                    <a:pt x="347" y="574"/>
                    <a:pt x="348" y="567"/>
                  </a:cubicBezTo>
                  <a:cubicBezTo>
                    <a:pt x="348" y="564"/>
                    <a:pt x="382" y="371"/>
                    <a:pt x="228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92" name="Group 162"/>
          <p:cNvGrpSpPr/>
          <p:nvPr/>
        </p:nvGrpSpPr>
        <p:grpSpPr>
          <a:xfrm>
            <a:off x="8421933" y="1165654"/>
            <a:ext cx="368301" cy="368300"/>
            <a:chOff x="5022850" y="2200275"/>
            <a:chExt cx="368301" cy="368300"/>
          </a:xfrm>
          <a:solidFill>
            <a:srgbClr val="DAB96E"/>
          </a:solidFill>
        </p:grpSpPr>
        <p:sp>
          <p:nvSpPr>
            <p:cNvPr id="293" name="Freeform 279"/>
            <p:cNvSpPr>
              <a:spLocks/>
            </p:cNvSpPr>
            <p:nvPr/>
          </p:nvSpPr>
          <p:spPr bwMode="auto">
            <a:xfrm>
              <a:off x="5151438" y="2200275"/>
              <a:ext cx="239713" cy="239713"/>
            </a:xfrm>
            <a:custGeom>
              <a:avLst/>
              <a:gdLst>
                <a:gd name="T0" fmla="*/ 274 w 319"/>
                <a:gd name="T1" fmla="*/ 45 h 319"/>
                <a:gd name="T2" fmla="*/ 109 w 319"/>
                <a:gd name="T3" fmla="*/ 45 h 319"/>
                <a:gd name="T4" fmla="*/ 0 w 319"/>
                <a:gd name="T5" fmla="*/ 154 h 319"/>
                <a:gd name="T6" fmla="*/ 164 w 319"/>
                <a:gd name="T7" fmla="*/ 319 h 319"/>
                <a:gd name="T8" fmla="*/ 274 w 319"/>
                <a:gd name="T9" fmla="*/ 210 h 319"/>
                <a:gd name="T10" fmla="*/ 274 w 319"/>
                <a:gd name="T11" fmla="*/ 4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274" y="45"/>
                  </a:moveTo>
                  <a:cubicBezTo>
                    <a:pt x="228" y="0"/>
                    <a:pt x="155" y="0"/>
                    <a:pt x="109" y="4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319" y="164"/>
                    <a:pt x="319" y="91"/>
                    <a:pt x="27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4" name="Freeform 280"/>
            <p:cNvSpPr>
              <a:spLocks/>
            </p:cNvSpPr>
            <p:nvPr/>
          </p:nvSpPr>
          <p:spPr bwMode="auto">
            <a:xfrm>
              <a:off x="5022850" y="2324100"/>
              <a:ext cx="241300" cy="244475"/>
            </a:xfrm>
            <a:custGeom>
              <a:avLst/>
              <a:gdLst>
                <a:gd name="T0" fmla="*/ 155 w 320"/>
                <a:gd name="T1" fmla="*/ 5 h 325"/>
                <a:gd name="T2" fmla="*/ 161 w 320"/>
                <a:gd name="T3" fmla="*/ 0 h 325"/>
                <a:gd name="T4" fmla="*/ 45 w 320"/>
                <a:gd name="T5" fmla="*/ 116 h 325"/>
                <a:gd name="T6" fmla="*/ 45 w 320"/>
                <a:gd name="T7" fmla="*/ 280 h 325"/>
                <a:gd name="T8" fmla="*/ 209 w 320"/>
                <a:gd name="T9" fmla="*/ 280 h 325"/>
                <a:gd name="T10" fmla="*/ 320 w 320"/>
                <a:gd name="T11" fmla="*/ 170 h 325"/>
                <a:gd name="T12" fmla="*/ 155 w 320"/>
                <a:gd name="T13" fmla="*/ 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5">
                  <a:moveTo>
                    <a:pt x="155" y="5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0" y="161"/>
                    <a:pt x="0" y="234"/>
                    <a:pt x="45" y="280"/>
                  </a:cubicBezTo>
                  <a:cubicBezTo>
                    <a:pt x="90" y="325"/>
                    <a:pt x="164" y="325"/>
                    <a:pt x="209" y="280"/>
                  </a:cubicBezTo>
                  <a:cubicBezTo>
                    <a:pt x="320" y="170"/>
                    <a:pt x="320" y="170"/>
                    <a:pt x="320" y="170"/>
                  </a:cubicBezTo>
                  <a:lnTo>
                    <a:pt x="15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295" name="Group 165"/>
          <p:cNvGrpSpPr/>
          <p:nvPr/>
        </p:nvGrpSpPr>
        <p:grpSpPr>
          <a:xfrm>
            <a:off x="6204712" y="1108301"/>
            <a:ext cx="393701" cy="423863"/>
            <a:chOff x="5832475" y="2170113"/>
            <a:chExt cx="393701" cy="423863"/>
          </a:xfrm>
          <a:solidFill>
            <a:srgbClr val="DAB96E"/>
          </a:solidFill>
        </p:grpSpPr>
        <p:sp>
          <p:nvSpPr>
            <p:cNvPr id="296" name="Freeform 281"/>
            <p:cNvSpPr>
              <a:spLocks/>
            </p:cNvSpPr>
            <p:nvPr/>
          </p:nvSpPr>
          <p:spPr bwMode="auto">
            <a:xfrm>
              <a:off x="6081713" y="2170113"/>
              <a:ext cx="144463" cy="153988"/>
            </a:xfrm>
            <a:custGeom>
              <a:avLst/>
              <a:gdLst>
                <a:gd name="T0" fmla="*/ 111 w 194"/>
                <a:gd name="T1" fmla="*/ 205 h 205"/>
                <a:gd name="T2" fmla="*/ 181 w 194"/>
                <a:gd name="T3" fmla="*/ 78 h 205"/>
                <a:gd name="T4" fmla="*/ 162 w 194"/>
                <a:gd name="T5" fmla="*/ 13 h 205"/>
                <a:gd name="T6" fmla="*/ 96 w 194"/>
                <a:gd name="T7" fmla="*/ 32 h 205"/>
                <a:gd name="T8" fmla="*/ 0 w 194"/>
                <a:gd name="T9" fmla="*/ 205 h 205"/>
                <a:gd name="T10" fmla="*/ 111 w 194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5">
                  <a:moveTo>
                    <a:pt x="111" y="205"/>
                  </a:moveTo>
                  <a:cubicBezTo>
                    <a:pt x="181" y="78"/>
                    <a:pt x="181" y="78"/>
                    <a:pt x="181" y="78"/>
                  </a:cubicBezTo>
                  <a:cubicBezTo>
                    <a:pt x="194" y="55"/>
                    <a:pt x="185" y="26"/>
                    <a:pt x="162" y="13"/>
                  </a:cubicBezTo>
                  <a:cubicBezTo>
                    <a:pt x="138" y="0"/>
                    <a:pt x="109" y="8"/>
                    <a:pt x="96" y="32"/>
                  </a:cubicBezTo>
                  <a:cubicBezTo>
                    <a:pt x="0" y="205"/>
                    <a:pt x="0" y="205"/>
                    <a:pt x="0" y="205"/>
                  </a:cubicBezTo>
                  <a:lnTo>
                    <a:pt x="111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7" name="Freeform 282"/>
            <p:cNvSpPr>
              <a:spLocks noEditPoints="1"/>
            </p:cNvSpPr>
            <p:nvPr/>
          </p:nvSpPr>
          <p:spPr bwMode="auto">
            <a:xfrm>
              <a:off x="5843588" y="2373313"/>
              <a:ext cx="346075" cy="220663"/>
            </a:xfrm>
            <a:custGeom>
              <a:avLst/>
              <a:gdLst>
                <a:gd name="T0" fmla="*/ 0 w 461"/>
                <a:gd name="T1" fmla="*/ 0 h 293"/>
                <a:gd name="T2" fmla="*/ 0 w 461"/>
                <a:gd name="T3" fmla="*/ 152 h 293"/>
                <a:gd name="T4" fmla="*/ 141 w 461"/>
                <a:gd name="T5" fmla="*/ 293 h 293"/>
                <a:gd name="T6" fmla="*/ 320 w 461"/>
                <a:gd name="T7" fmla="*/ 293 h 293"/>
                <a:gd name="T8" fmla="*/ 461 w 461"/>
                <a:gd name="T9" fmla="*/ 152 h 293"/>
                <a:gd name="T10" fmla="*/ 461 w 461"/>
                <a:gd name="T11" fmla="*/ 0 h 293"/>
                <a:gd name="T12" fmla="*/ 0 w 461"/>
                <a:gd name="T13" fmla="*/ 0 h 293"/>
                <a:gd name="T14" fmla="*/ 303 w 461"/>
                <a:gd name="T15" fmla="*/ 181 h 293"/>
                <a:gd name="T16" fmla="*/ 292 w 461"/>
                <a:gd name="T17" fmla="*/ 193 h 293"/>
                <a:gd name="T18" fmla="*/ 251 w 461"/>
                <a:gd name="T19" fmla="*/ 193 h 293"/>
                <a:gd name="T20" fmla="*/ 251 w 461"/>
                <a:gd name="T21" fmla="*/ 234 h 293"/>
                <a:gd name="T22" fmla="*/ 240 w 461"/>
                <a:gd name="T23" fmla="*/ 246 h 293"/>
                <a:gd name="T24" fmla="*/ 221 w 461"/>
                <a:gd name="T25" fmla="*/ 246 h 293"/>
                <a:gd name="T26" fmla="*/ 210 w 461"/>
                <a:gd name="T27" fmla="*/ 234 h 293"/>
                <a:gd name="T28" fmla="*/ 210 w 461"/>
                <a:gd name="T29" fmla="*/ 193 h 293"/>
                <a:gd name="T30" fmla="*/ 169 w 461"/>
                <a:gd name="T31" fmla="*/ 193 h 293"/>
                <a:gd name="T32" fmla="*/ 158 w 461"/>
                <a:gd name="T33" fmla="*/ 181 h 293"/>
                <a:gd name="T34" fmla="*/ 158 w 461"/>
                <a:gd name="T35" fmla="*/ 162 h 293"/>
                <a:gd name="T36" fmla="*/ 169 w 461"/>
                <a:gd name="T37" fmla="*/ 151 h 293"/>
                <a:gd name="T38" fmla="*/ 210 w 461"/>
                <a:gd name="T39" fmla="*/ 151 h 293"/>
                <a:gd name="T40" fmla="*/ 210 w 461"/>
                <a:gd name="T41" fmla="*/ 109 h 293"/>
                <a:gd name="T42" fmla="*/ 221 w 461"/>
                <a:gd name="T43" fmla="*/ 98 h 293"/>
                <a:gd name="T44" fmla="*/ 240 w 461"/>
                <a:gd name="T45" fmla="*/ 98 h 293"/>
                <a:gd name="T46" fmla="*/ 251 w 461"/>
                <a:gd name="T47" fmla="*/ 109 h 293"/>
                <a:gd name="T48" fmla="*/ 251 w 461"/>
                <a:gd name="T49" fmla="*/ 151 h 293"/>
                <a:gd name="T50" fmla="*/ 292 w 461"/>
                <a:gd name="T51" fmla="*/ 151 h 293"/>
                <a:gd name="T52" fmla="*/ 303 w 461"/>
                <a:gd name="T53" fmla="*/ 162 h 293"/>
                <a:gd name="T54" fmla="*/ 303 w 461"/>
                <a:gd name="T55" fmla="*/ 18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1" h="293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230"/>
                    <a:pt x="63" y="293"/>
                    <a:pt x="141" y="293"/>
                  </a:cubicBezTo>
                  <a:cubicBezTo>
                    <a:pt x="320" y="293"/>
                    <a:pt x="320" y="293"/>
                    <a:pt x="320" y="293"/>
                  </a:cubicBezTo>
                  <a:cubicBezTo>
                    <a:pt x="398" y="293"/>
                    <a:pt x="461" y="230"/>
                    <a:pt x="461" y="152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0" y="0"/>
                  </a:lnTo>
                  <a:close/>
                  <a:moveTo>
                    <a:pt x="303" y="181"/>
                  </a:moveTo>
                  <a:cubicBezTo>
                    <a:pt x="303" y="188"/>
                    <a:pt x="298" y="193"/>
                    <a:pt x="292" y="193"/>
                  </a:cubicBezTo>
                  <a:cubicBezTo>
                    <a:pt x="251" y="193"/>
                    <a:pt x="251" y="193"/>
                    <a:pt x="251" y="193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1"/>
                    <a:pt x="246" y="246"/>
                    <a:pt x="240" y="246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15" y="246"/>
                    <a:pt x="210" y="241"/>
                    <a:pt x="210" y="234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63" y="193"/>
                    <a:pt x="158" y="188"/>
                    <a:pt x="158" y="181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8" y="156"/>
                    <a:pt x="163" y="151"/>
                    <a:pt x="169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210" y="103"/>
                    <a:pt x="215" y="98"/>
                    <a:pt x="221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6" y="98"/>
                    <a:pt x="251" y="103"/>
                    <a:pt x="251" y="109"/>
                  </a:cubicBezTo>
                  <a:cubicBezTo>
                    <a:pt x="251" y="151"/>
                    <a:pt x="251" y="151"/>
                    <a:pt x="251" y="151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8" y="151"/>
                    <a:pt x="303" y="156"/>
                    <a:pt x="303" y="162"/>
                  </a:cubicBezTo>
                  <a:lnTo>
                    <a:pt x="303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8" name="Rectangle 283"/>
            <p:cNvSpPr>
              <a:spLocks noChangeArrowheads="1"/>
            </p:cNvSpPr>
            <p:nvPr/>
          </p:nvSpPr>
          <p:spPr bwMode="auto">
            <a:xfrm>
              <a:off x="5843588" y="2373313"/>
              <a:ext cx="3460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299" name="Freeform 284"/>
            <p:cNvSpPr>
              <a:spLocks/>
            </p:cNvSpPr>
            <p:nvPr/>
          </p:nvSpPr>
          <p:spPr bwMode="auto">
            <a:xfrm>
              <a:off x="5832475" y="2339975"/>
              <a:ext cx="368300" cy="50800"/>
            </a:xfrm>
            <a:custGeom>
              <a:avLst/>
              <a:gdLst>
                <a:gd name="T0" fmla="*/ 17 w 491"/>
                <a:gd name="T1" fmla="*/ 67 h 67"/>
                <a:gd name="T2" fmla="*/ 0 w 491"/>
                <a:gd name="T3" fmla="*/ 48 h 67"/>
                <a:gd name="T4" fmla="*/ 0 w 491"/>
                <a:gd name="T5" fmla="*/ 18 h 67"/>
                <a:gd name="T6" fmla="*/ 17 w 491"/>
                <a:gd name="T7" fmla="*/ 0 h 67"/>
                <a:gd name="T8" fmla="*/ 474 w 491"/>
                <a:gd name="T9" fmla="*/ 0 h 67"/>
                <a:gd name="T10" fmla="*/ 491 w 491"/>
                <a:gd name="T11" fmla="*/ 18 h 67"/>
                <a:gd name="T12" fmla="*/ 491 w 491"/>
                <a:gd name="T13" fmla="*/ 48 h 67"/>
                <a:gd name="T14" fmla="*/ 474 w 491"/>
                <a:gd name="T15" fmla="*/ 67 h 67"/>
                <a:gd name="T16" fmla="*/ 17 w 491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7">
                  <a:moveTo>
                    <a:pt x="17" y="67"/>
                  </a:moveTo>
                  <a:cubicBezTo>
                    <a:pt x="8" y="67"/>
                    <a:pt x="0" y="58"/>
                    <a:pt x="0" y="4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3" y="0"/>
                    <a:pt x="491" y="8"/>
                    <a:pt x="491" y="18"/>
                  </a:cubicBezTo>
                  <a:cubicBezTo>
                    <a:pt x="491" y="48"/>
                    <a:pt x="491" y="48"/>
                    <a:pt x="491" y="48"/>
                  </a:cubicBezTo>
                  <a:cubicBezTo>
                    <a:pt x="491" y="58"/>
                    <a:pt x="483" y="67"/>
                    <a:pt x="474" y="67"/>
                  </a:cubicBezTo>
                  <a:lnTo>
                    <a:pt x="1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00" name="Group 170"/>
          <p:cNvGrpSpPr/>
          <p:nvPr/>
        </p:nvGrpSpPr>
        <p:grpSpPr>
          <a:xfrm>
            <a:off x="4771290" y="3294760"/>
            <a:ext cx="449263" cy="274638"/>
            <a:chOff x="-7938" y="3078163"/>
            <a:chExt cx="449263" cy="274638"/>
          </a:xfrm>
          <a:solidFill>
            <a:srgbClr val="DAB96E"/>
          </a:solidFill>
        </p:grpSpPr>
        <p:sp>
          <p:nvSpPr>
            <p:cNvPr id="301" name="Freeform 285"/>
            <p:cNvSpPr>
              <a:spLocks noEditPoints="1"/>
            </p:cNvSpPr>
            <p:nvPr/>
          </p:nvSpPr>
          <p:spPr bwMode="auto">
            <a:xfrm>
              <a:off x="-7938" y="3078163"/>
              <a:ext cx="449263" cy="274638"/>
            </a:xfrm>
            <a:custGeom>
              <a:avLst/>
              <a:gdLst>
                <a:gd name="T0" fmla="*/ 299 w 598"/>
                <a:gd name="T1" fmla="*/ 0 h 364"/>
                <a:gd name="T2" fmla="*/ 0 w 598"/>
                <a:gd name="T3" fmla="*/ 182 h 364"/>
                <a:gd name="T4" fmla="*/ 299 w 598"/>
                <a:gd name="T5" fmla="*/ 364 h 364"/>
                <a:gd name="T6" fmla="*/ 598 w 598"/>
                <a:gd name="T7" fmla="*/ 182 h 364"/>
                <a:gd name="T8" fmla="*/ 299 w 598"/>
                <a:gd name="T9" fmla="*/ 0 h 364"/>
                <a:gd name="T10" fmla="*/ 299 w 598"/>
                <a:gd name="T11" fmla="*/ 316 h 364"/>
                <a:gd name="T12" fmla="*/ 166 w 598"/>
                <a:gd name="T13" fmla="*/ 182 h 364"/>
                <a:gd name="T14" fmla="*/ 299 w 598"/>
                <a:gd name="T15" fmla="*/ 48 h 364"/>
                <a:gd name="T16" fmla="*/ 432 w 598"/>
                <a:gd name="T17" fmla="*/ 182 h 364"/>
                <a:gd name="T18" fmla="*/ 299 w 598"/>
                <a:gd name="T19" fmla="*/ 31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64">
                  <a:moveTo>
                    <a:pt x="299" y="0"/>
                  </a:moveTo>
                  <a:cubicBezTo>
                    <a:pt x="106" y="0"/>
                    <a:pt x="0" y="182"/>
                    <a:pt x="0" y="182"/>
                  </a:cubicBezTo>
                  <a:cubicBezTo>
                    <a:pt x="0" y="182"/>
                    <a:pt x="106" y="364"/>
                    <a:pt x="299" y="364"/>
                  </a:cubicBezTo>
                  <a:cubicBezTo>
                    <a:pt x="492" y="364"/>
                    <a:pt x="598" y="182"/>
                    <a:pt x="598" y="182"/>
                  </a:cubicBezTo>
                  <a:cubicBezTo>
                    <a:pt x="598" y="182"/>
                    <a:pt x="492" y="0"/>
                    <a:pt x="299" y="0"/>
                  </a:cubicBezTo>
                  <a:close/>
                  <a:moveTo>
                    <a:pt x="299" y="316"/>
                  </a:moveTo>
                  <a:cubicBezTo>
                    <a:pt x="226" y="315"/>
                    <a:pt x="166" y="256"/>
                    <a:pt x="166" y="182"/>
                  </a:cubicBezTo>
                  <a:cubicBezTo>
                    <a:pt x="166" y="109"/>
                    <a:pt x="226" y="49"/>
                    <a:pt x="299" y="48"/>
                  </a:cubicBezTo>
                  <a:cubicBezTo>
                    <a:pt x="372" y="49"/>
                    <a:pt x="432" y="109"/>
                    <a:pt x="432" y="182"/>
                  </a:cubicBezTo>
                  <a:cubicBezTo>
                    <a:pt x="432" y="256"/>
                    <a:pt x="372" y="315"/>
                    <a:pt x="299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2" name="Oval 286"/>
            <p:cNvSpPr>
              <a:spLocks noChangeArrowheads="1"/>
            </p:cNvSpPr>
            <p:nvPr/>
          </p:nvSpPr>
          <p:spPr bwMode="auto">
            <a:xfrm>
              <a:off x="163512" y="3162300"/>
              <a:ext cx="106363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03" name="Group 173"/>
          <p:cNvGrpSpPr/>
          <p:nvPr/>
        </p:nvGrpSpPr>
        <p:grpSpPr>
          <a:xfrm>
            <a:off x="4819675" y="1865743"/>
            <a:ext cx="406400" cy="423862"/>
            <a:chOff x="839787" y="3005138"/>
            <a:chExt cx="406400" cy="423862"/>
          </a:xfrm>
          <a:solidFill>
            <a:srgbClr val="DAB96E"/>
          </a:solidFill>
        </p:grpSpPr>
        <p:sp>
          <p:nvSpPr>
            <p:cNvPr id="304" name="Freeform 287"/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5" name="Freeform 288"/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6" name="Freeform 289"/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7" name="Freeform 290"/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8" name="Freeform 291"/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09" name="Freeform 292"/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0" name="Freeform 293"/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1" name="Freeform 294"/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2" name="Freeform 295"/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13" name="Group 183"/>
          <p:cNvGrpSpPr/>
          <p:nvPr/>
        </p:nvGrpSpPr>
        <p:grpSpPr>
          <a:xfrm>
            <a:off x="6205877" y="1935086"/>
            <a:ext cx="473075" cy="268288"/>
            <a:chOff x="2470150" y="3081338"/>
            <a:chExt cx="473075" cy="268288"/>
          </a:xfrm>
          <a:solidFill>
            <a:srgbClr val="DAB96E"/>
          </a:solidFill>
        </p:grpSpPr>
        <p:sp>
          <p:nvSpPr>
            <p:cNvPr id="314" name="Freeform 296"/>
            <p:cNvSpPr>
              <a:spLocks noEditPoints="1"/>
            </p:cNvSpPr>
            <p:nvPr/>
          </p:nvSpPr>
          <p:spPr bwMode="auto">
            <a:xfrm>
              <a:off x="2470150" y="3081338"/>
              <a:ext cx="473075" cy="268288"/>
            </a:xfrm>
            <a:custGeom>
              <a:avLst/>
              <a:gdLst>
                <a:gd name="T0" fmla="*/ 623 w 630"/>
                <a:gd name="T1" fmla="*/ 83 h 358"/>
                <a:gd name="T2" fmla="*/ 315 w 630"/>
                <a:gd name="T3" fmla="*/ 0 h 358"/>
                <a:gd name="T4" fmla="*/ 6 w 630"/>
                <a:gd name="T5" fmla="*/ 83 h 358"/>
                <a:gd name="T6" fmla="*/ 2 w 630"/>
                <a:gd name="T7" fmla="*/ 99 h 358"/>
                <a:gd name="T8" fmla="*/ 72 w 630"/>
                <a:gd name="T9" fmla="*/ 346 h 358"/>
                <a:gd name="T10" fmla="*/ 88 w 630"/>
                <a:gd name="T11" fmla="*/ 358 h 358"/>
                <a:gd name="T12" fmla="*/ 542 w 630"/>
                <a:gd name="T13" fmla="*/ 358 h 358"/>
                <a:gd name="T14" fmla="*/ 558 w 630"/>
                <a:gd name="T15" fmla="*/ 346 h 358"/>
                <a:gd name="T16" fmla="*/ 628 w 630"/>
                <a:gd name="T17" fmla="*/ 99 h 358"/>
                <a:gd name="T18" fmla="*/ 623 w 630"/>
                <a:gd name="T19" fmla="*/ 83 h 358"/>
                <a:gd name="T20" fmla="*/ 390 w 630"/>
                <a:gd name="T21" fmla="*/ 227 h 358"/>
                <a:gd name="T22" fmla="*/ 315 w 630"/>
                <a:gd name="T23" fmla="*/ 275 h 358"/>
                <a:gd name="T24" fmla="*/ 240 w 630"/>
                <a:gd name="T25" fmla="*/ 227 h 358"/>
                <a:gd name="T26" fmla="*/ 216 w 630"/>
                <a:gd name="T27" fmla="*/ 105 h 358"/>
                <a:gd name="T28" fmla="*/ 279 w 630"/>
                <a:gd name="T29" fmla="*/ 87 h 358"/>
                <a:gd name="T30" fmla="*/ 315 w 630"/>
                <a:gd name="T31" fmla="*/ 136 h 358"/>
                <a:gd name="T32" fmla="*/ 351 w 630"/>
                <a:gd name="T33" fmla="*/ 87 h 358"/>
                <a:gd name="T34" fmla="*/ 414 w 630"/>
                <a:gd name="T35" fmla="*/ 105 h 358"/>
                <a:gd name="T36" fmla="*/ 390 w 630"/>
                <a:gd name="T3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358">
                  <a:moveTo>
                    <a:pt x="623" y="83"/>
                  </a:moveTo>
                  <a:cubicBezTo>
                    <a:pt x="564" y="34"/>
                    <a:pt x="452" y="0"/>
                    <a:pt x="315" y="0"/>
                  </a:cubicBezTo>
                  <a:cubicBezTo>
                    <a:pt x="178" y="0"/>
                    <a:pt x="66" y="34"/>
                    <a:pt x="6" y="83"/>
                  </a:cubicBezTo>
                  <a:cubicBezTo>
                    <a:pt x="2" y="87"/>
                    <a:pt x="0" y="93"/>
                    <a:pt x="2" y="99"/>
                  </a:cubicBezTo>
                  <a:cubicBezTo>
                    <a:pt x="72" y="346"/>
                    <a:pt x="72" y="346"/>
                    <a:pt x="72" y="346"/>
                  </a:cubicBezTo>
                  <a:cubicBezTo>
                    <a:pt x="74" y="353"/>
                    <a:pt x="81" y="358"/>
                    <a:pt x="88" y="358"/>
                  </a:cubicBezTo>
                  <a:cubicBezTo>
                    <a:pt x="542" y="358"/>
                    <a:pt x="542" y="358"/>
                    <a:pt x="542" y="358"/>
                  </a:cubicBezTo>
                  <a:cubicBezTo>
                    <a:pt x="549" y="358"/>
                    <a:pt x="556" y="353"/>
                    <a:pt x="558" y="346"/>
                  </a:cubicBezTo>
                  <a:cubicBezTo>
                    <a:pt x="628" y="99"/>
                    <a:pt x="628" y="99"/>
                    <a:pt x="628" y="99"/>
                  </a:cubicBezTo>
                  <a:cubicBezTo>
                    <a:pt x="630" y="93"/>
                    <a:pt x="628" y="87"/>
                    <a:pt x="623" y="83"/>
                  </a:cubicBezTo>
                  <a:close/>
                  <a:moveTo>
                    <a:pt x="390" y="227"/>
                  </a:moveTo>
                  <a:cubicBezTo>
                    <a:pt x="362" y="262"/>
                    <a:pt x="315" y="275"/>
                    <a:pt x="315" y="275"/>
                  </a:cubicBezTo>
                  <a:cubicBezTo>
                    <a:pt x="315" y="275"/>
                    <a:pt x="268" y="262"/>
                    <a:pt x="240" y="227"/>
                  </a:cubicBezTo>
                  <a:cubicBezTo>
                    <a:pt x="212" y="192"/>
                    <a:pt x="194" y="147"/>
                    <a:pt x="216" y="105"/>
                  </a:cubicBezTo>
                  <a:cubicBezTo>
                    <a:pt x="228" y="84"/>
                    <a:pt x="258" y="79"/>
                    <a:pt x="279" y="87"/>
                  </a:cubicBezTo>
                  <a:cubicBezTo>
                    <a:pt x="302" y="94"/>
                    <a:pt x="315" y="136"/>
                    <a:pt x="315" y="136"/>
                  </a:cubicBezTo>
                  <a:cubicBezTo>
                    <a:pt x="315" y="136"/>
                    <a:pt x="328" y="94"/>
                    <a:pt x="351" y="87"/>
                  </a:cubicBezTo>
                  <a:cubicBezTo>
                    <a:pt x="372" y="79"/>
                    <a:pt x="402" y="84"/>
                    <a:pt x="414" y="105"/>
                  </a:cubicBezTo>
                  <a:cubicBezTo>
                    <a:pt x="436" y="147"/>
                    <a:pt x="418" y="192"/>
                    <a:pt x="390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5" name="Freeform 297"/>
            <p:cNvSpPr>
              <a:spLocks/>
            </p:cNvSpPr>
            <p:nvPr/>
          </p:nvSpPr>
          <p:spPr bwMode="auto">
            <a:xfrm>
              <a:off x="2516187" y="3314700"/>
              <a:ext cx="381000" cy="34925"/>
            </a:xfrm>
            <a:custGeom>
              <a:avLst/>
              <a:gdLst>
                <a:gd name="T0" fmla="*/ 0 w 506"/>
                <a:gd name="T1" fmla="*/ 0 h 47"/>
                <a:gd name="T2" fmla="*/ 10 w 506"/>
                <a:gd name="T3" fmla="*/ 35 h 47"/>
                <a:gd name="T4" fmla="*/ 26 w 506"/>
                <a:gd name="T5" fmla="*/ 47 h 47"/>
                <a:gd name="T6" fmla="*/ 480 w 506"/>
                <a:gd name="T7" fmla="*/ 47 h 47"/>
                <a:gd name="T8" fmla="*/ 496 w 506"/>
                <a:gd name="T9" fmla="*/ 35 h 47"/>
                <a:gd name="T10" fmla="*/ 506 w 506"/>
                <a:gd name="T11" fmla="*/ 0 h 47"/>
                <a:gd name="T12" fmla="*/ 0 w 506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47">
                  <a:moveTo>
                    <a:pt x="0" y="0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2" y="42"/>
                    <a:pt x="19" y="47"/>
                    <a:pt x="26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7" y="47"/>
                    <a:pt x="494" y="42"/>
                    <a:pt x="496" y="35"/>
                  </a:cubicBezTo>
                  <a:cubicBezTo>
                    <a:pt x="506" y="0"/>
                    <a:pt x="506" y="0"/>
                    <a:pt x="50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16" name="Group 186"/>
          <p:cNvGrpSpPr/>
          <p:nvPr/>
        </p:nvGrpSpPr>
        <p:grpSpPr>
          <a:xfrm>
            <a:off x="6968578" y="1913474"/>
            <a:ext cx="469900" cy="404812"/>
            <a:chOff x="3302000" y="3008313"/>
            <a:chExt cx="469900" cy="404812"/>
          </a:xfrm>
          <a:solidFill>
            <a:srgbClr val="DAB96E"/>
          </a:solidFill>
        </p:grpSpPr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3302000" y="3008313"/>
              <a:ext cx="469900" cy="303213"/>
            </a:xfrm>
            <a:custGeom>
              <a:avLst/>
              <a:gdLst>
                <a:gd name="T0" fmla="*/ 24 w 624"/>
                <a:gd name="T1" fmla="*/ 263 h 403"/>
                <a:gd name="T2" fmla="*/ 117 w 624"/>
                <a:gd name="T3" fmla="*/ 263 h 403"/>
                <a:gd name="T4" fmla="*/ 120 w 624"/>
                <a:gd name="T5" fmla="*/ 246 h 403"/>
                <a:gd name="T6" fmla="*/ 127 w 624"/>
                <a:gd name="T7" fmla="*/ 240 h 403"/>
                <a:gd name="T8" fmla="*/ 134 w 624"/>
                <a:gd name="T9" fmla="*/ 245 h 403"/>
                <a:gd name="T10" fmla="*/ 147 w 624"/>
                <a:gd name="T11" fmla="*/ 278 h 403"/>
                <a:gd name="T12" fmla="*/ 172 w 624"/>
                <a:gd name="T13" fmla="*/ 151 h 403"/>
                <a:gd name="T14" fmla="*/ 179 w 624"/>
                <a:gd name="T15" fmla="*/ 145 h 403"/>
                <a:gd name="T16" fmla="*/ 186 w 624"/>
                <a:gd name="T17" fmla="*/ 151 h 403"/>
                <a:gd name="T18" fmla="*/ 204 w 624"/>
                <a:gd name="T19" fmla="*/ 324 h 403"/>
                <a:gd name="T20" fmla="*/ 230 w 624"/>
                <a:gd name="T21" fmla="*/ 146 h 403"/>
                <a:gd name="T22" fmla="*/ 237 w 624"/>
                <a:gd name="T23" fmla="*/ 140 h 403"/>
                <a:gd name="T24" fmla="*/ 244 w 624"/>
                <a:gd name="T25" fmla="*/ 146 h 403"/>
                <a:gd name="T26" fmla="*/ 265 w 624"/>
                <a:gd name="T27" fmla="*/ 263 h 403"/>
                <a:gd name="T28" fmla="*/ 300 w 624"/>
                <a:gd name="T29" fmla="*/ 263 h 403"/>
                <a:gd name="T30" fmla="*/ 308 w 624"/>
                <a:gd name="T31" fmla="*/ 269 h 403"/>
                <a:gd name="T32" fmla="*/ 308 w 624"/>
                <a:gd name="T33" fmla="*/ 275 h 403"/>
                <a:gd name="T34" fmla="*/ 310 w 624"/>
                <a:gd name="T35" fmla="*/ 267 h 403"/>
                <a:gd name="T36" fmla="*/ 317 w 624"/>
                <a:gd name="T37" fmla="*/ 261 h 403"/>
                <a:gd name="T38" fmla="*/ 325 w 624"/>
                <a:gd name="T39" fmla="*/ 267 h 403"/>
                <a:gd name="T40" fmla="*/ 335 w 624"/>
                <a:gd name="T41" fmla="*/ 298 h 403"/>
                <a:gd name="T42" fmla="*/ 344 w 624"/>
                <a:gd name="T43" fmla="*/ 265 h 403"/>
                <a:gd name="T44" fmla="*/ 352 w 624"/>
                <a:gd name="T45" fmla="*/ 260 h 403"/>
                <a:gd name="T46" fmla="*/ 359 w 624"/>
                <a:gd name="T47" fmla="*/ 266 h 403"/>
                <a:gd name="T48" fmla="*/ 372 w 624"/>
                <a:gd name="T49" fmla="*/ 403 h 403"/>
                <a:gd name="T50" fmla="*/ 413 w 624"/>
                <a:gd name="T51" fmla="*/ 199 h 403"/>
                <a:gd name="T52" fmla="*/ 420 w 624"/>
                <a:gd name="T53" fmla="*/ 193 h 403"/>
                <a:gd name="T54" fmla="*/ 428 w 624"/>
                <a:gd name="T55" fmla="*/ 198 h 403"/>
                <a:gd name="T56" fmla="*/ 446 w 624"/>
                <a:gd name="T57" fmla="*/ 243 h 403"/>
                <a:gd name="T58" fmla="*/ 465 w 624"/>
                <a:gd name="T59" fmla="*/ 130 h 403"/>
                <a:gd name="T60" fmla="*/ 472 w 624"/>
                <a:gd name="T61" fmla="*/ 124 h 403"/>
                <a:gd name="T62" fmla="*/ 479 w 624"/>
                <a:gd name="T63" fmla="*/ 129 h 403"/>
                <a:gd name="T64" fmla="*/ 513 w 624"/>
                <a:gd name="T65" fmla="*/ 263 h 403"/>
                <a:gd name="T66" fmla="*/ 602 w 624"/>
                <a:gd name="T67" fmla="*/ 263 h 403"/>
                <a:gd name="T68" fmla="*/ 604 w 624"/>
                <a:gd name="T69" fmla="*/ 263 h 403"/>
                <a:gd name="T70" fmla="*/ 589 w 624"/>
                <a:gd name="T71" fmla="*/ 72 h 403"/>
                <a:gd name="T72" fmla="*/ 412 w 624"/>
                <a:gd name="T73" fmla="*/ 21 h 403"/>
                <a:gd name="T74" fmla="*/ 312 w 624"/>
                <a:gd name="T75" fmla="*/ 98 h 403"/>
                <a:gd name="T76" fmla="*/ 212 w 624"/>
                <a:gd name="T77" fmla="*/ 21 h 403"/>
                <a:gd name="T78" fmla="*/ 35 w 624"/>
                <a:gd name="T79" fmla="*/ 72 h 403"/>
                <a:gd name="T80" fmla="*/ 20 w 624"/>
                <a:gd name="T81" fmla="*/ 264 h 403"/>
                <a:gd name="T82" fmla="*/ 24 w 624"/>
                <a:gd name="T83" fmla="*/ 26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4" h="403">
                  <a:moveTo>
                    <a:pt x="24" y="263"/>
                  </a:moveTo>
                  <a:cubicBezTo>
                    <a:pt x="117" y="263"/>
                    <a:pt x="117" y="263"/>
                    <a:pt x="117" y="263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1" y="243"/>
                    <a:pt x="123" y="241"/>
                    <a:pt x="127" y="240"/>
                  </a:cubicBezTo>
                  <a:cubicBezTo>
                    <a:pt x="130" y="240"/>
                    <a:pt x="133" y="242"/>
                    <a:pt x="134" y="245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72" y="147"/>
                    <a:pt x="176" y="144"/>
                    <a:pt x="179" y="145"/>
                  </a:cubicBezTo>
                  <a:cubicBezTo>
                    <a:pt x="183" y="145"/>
                    <a:pt x="186" y="148"/>
                    <a:pt x="186" y="151"/>
                  </a:cubicBezTo>
                  <a:cubicBezTo>
                    <a:pt x="204" y="324"/>
                    <a:pt x="204" y="324"/>
                    <a:pt x="204" y="324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30" y="143"/>
                    <a:pt x="233" y="140"/>
                    <a:pt x="237" y="140"/>
                  </a:cubicBezTo>
                  <a:cubicBezTo>
                    <a:pt x="241" y="140"/>
                    <a:pt x="244" y="142"/>
                    <a:pt x="244" y="146"/>
                  </a:cubicBezTo>
                  <a:cubicBezTo>
                    <a:pt x="265" y="263"/>
                    <a:pt x="265" y="263"/>
                    <a:pt x="265" y="263"/>
                  </a:cubicBezTo>
                  <a:cubicBezTo>
                    <a:pt x="300" y="263"/>
                    <a:pt x="300" y="263"/>
                    <a:pt x="300" y="263"/>
                  </a:cubicBezTo>
                  <a:cubicBezTo>
                    <a:pt x="304" y="263"/>
                    <a:pt x="307" y="266"/>
                    <a:pt x="308" y="269"/>
                  </a:cubicBezTo>
                  <a:cubicBezTo>
                    <a:pt x="308" y="275"/>
                    <a:pt x="308" y="275"/>
                    <a:pt x="308" y="275"/>
                  </a:cubicBezTo>
                  <a:cubicBezTo>
                    <a:pt x="310" y="267"/>
                    <a:pt x="310" y="267"/>
                    <a:pt x="310" y="267"/>
                  </a:cubicBezTo>
                  <a:cubicBezTo>
                    <a:pt x="311" y="264"/>
                    <a:pt x="314" y="262"/>
                    <a:pt x="317" y="261"/>
                  </a:cubicBezTo>
                  <a:cubicBezTo>
                    <a:pt x="321" y="261"/>
                    <a:pt x="324" y="264"/>
                    <a:pt x="325" y="267"/>
                  </a:cubicBezTo>
                  <a:cubicBezTo>
                    <a:pt x="335" y="298"/>
                    <a:pt x="335" y="298"/>
                    <a:pt x="335" y="298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45" y="262"/>
                    <a:pt x="349" y="259"/>
                    <a:pt x="352" y="260"/>
                  </a:cubicBezTo>
                  <a:cubicBezTo>
                    <a:pt x="356" y="260"/>
                    <a:pt x="358" y="263"/>
                    <a:pt x="359" y="266"/>
                  </a:cubicBezTo>
                  <a:cubicBezTo>
                    <a:pt x="372" y="403"/>
                    <a:pt x="372" y="403"/>
                    <a:pt x="372" y="403"/>
                  </a:cubicBezTo>
                  <a:cubicBezTo>
                    <a:pt x="413" y="199"/>
                    <a:pt x="413" y="199"/>
                    <a:pt x="413" y="199"/>
                  </a:cubicBezTo>
                  <a:cubicBezTo>
                    <a:pt x="414" y="196"/>
                    <a:pt x="417" y="194"/>
                    <a:pt x="420" y="193"/>
                  </a:cubicBezTo>
                  <a:cubicBezTo>
                    <a:pt x="423" y="193"/>
                    <a:pt x="426" y="195"/>
                    <a:pt x="428" y="198"/>
                  </a:cubicBezTo>
                  <a:cubicBezTo>
                    <a:pt x="446" y="243"/>
                    <a:pt x="446" y="243"/>
                    <a:pt x="446" y="243"/>
                  </a:cubicBezTo>
                  <a:cubicBezTo>
                    <a:pt x="465" y="130"/>
                    <a:pt x="465" y="130"/>
                    <a:pt x="465" y="130"/>
                  </a:cubicBezTo>
                  <a:cubicBezTo>
                    <a:pt x="466" y="126"/>
                    <a:pt x="468" y="124"/>
                    <a:pt x="472" y="124"/>
                  </a:cubicBezTo>
                  <a:cubicBezTo>
                    <a:pt x="475" y="123"/>
                    <a:pt x="479" y="126"/>
                    <a:pt x="479" y="129"/>
                  </a:cubicBezTo>
                  <a:cubicBezTo>
                    <a:pt x="513" y="263"/>
                    <a:pt x="513" y="263"/>
                    <a:pt x="513" y="263"/>
                  </a:cubicBezTo>
                  <a:cubicBezTo>
                    <a:pt x="602" y="263"/>
                    <a:pt x="602" y="263"/>
                    <a:pt x="602" y="263"/>
                  </a:cubicBezTo>
                  <a:cubicBezTo>
                    <a:pt x="603" y="263"/>
                    <a:pt x="604" y="263"/>
                    <a:pt x="604" y="263"/>
                  </a:cubicBezTo>
                  <a:cubicBezTo>
                    <a:pt x="624" y="201"/>
                    <a:pt x="624" y="135"/>
                    <a:pt x="589" y="72"/>
                  </a:cubicBezTo>
                  <a:cubicBezTo>
                    <a:pt x="557" y="14"/>
                    <a:pt x="473" y="0"/>
                    <a:pt x="412" y="21"/>
                  </a:cubicBezTo>
                  <a:cubicBezTo>
                    <a:pt x="350" y="42"/>
                    <a:pt x="312" y="98"/>
                    <a:pt x="312" y="98"/>
                  </a:cubicBezTo>
                  <a:cubicBezTo>
                    <a:pt x="312" y="98"/>
                    <a:pt x="274" y="42"/>
                    <a:pt x="212" y="21"/>
                  </a:cubicBezTo>
                  <a:cubicBezTo>
                    <a:pt x="151" y="0"/>
                    <a:pt x="67" y="14"/>
                    <a:pt x="35" y="72"/>
                  </a:cubicBezTo>
                  <a:cubicBezTo>
                    <a:pt x="0" y="136"/>
                    <a:pt x="0" y="202"/>
                    <a:pt x="20" y="264"/>
                  </a:cubicBezTo>
                  <a:cubicBezTo>
                    <a:pt x="21" y="263"/>
                    <a:pt x="22" y="263"/>
                    <a:pt x="24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3321050" y="3133725"/>
              <a:ext cx="431800" cy="279400"/>
            </a:xfrm>
            <a:custGeom>
              <a:avLst/>
              <a:gdLst>
                <a:gd name="T0" fmla="*/ 483 w 576"/>
                <a:gd name="T1" fmla="*/ 111 h 373"/>
                <a:gd name="T2" fmla="*/ 476 w 576"/>
                <a:gd name="T3" fmla="*/ 105 h 373"/>
                <a:gd name="T4" fmla="*/ 450 w 576"/>
                <a:gd name="T5" fmla="*/ 0 h 373"/>
                <a:gd name="T6" fmla="*/ 432 w 576"/>
                <a:gd name="T7" fmla="*/ 104 h 373"/>
                <a:gd name="T8" fmla="*/ 426 w 576"/>
                <a:gd name="T9" fmla="*/ 110 h 373"/>
                <a:gd name="T10" fmla="*/ 418 w 576"/>
                <a:gd name="T11" fmla="*/ 106 h 373"/>
                <a:gd name="T12" fmla="*/ 399 w 576"/>
                <a:gd name="T13" fmla="*/ 59 h 373"/>
                <a:gd name="T14" fmla="*/ 353 w 576"/>
                <a:gd name="T15" fmla="*/ 286 h 373"/>
                <a:gd name="T16" fmla="*/ 346 w 576"/>
                <a:gd name="T17" fmla="*/ 292 h 373"/>
                <a:gd name="T18" fmla="*/ 345 w 576"/>
                <a:gd name="T19" fmla="*/ 292 h 373"/>
                <a:gd name="T20" fmla="*/ 338 w 576"/>
                <a:gd name="T21" fmla="*/ 286 h 373"/>
                <a:gd name="T22" fmla="*/ 324 w 576"/>
                <a:gd name="T23" fmla="*/ 138 h 373"/>
                <a:gd name="T24" fmla="*/ 318 w 576"/>
                <a:gd name="T25" fmla="*/ 159 h 373"/>
                <a:gd name="T26" fmla="*/ 311 w 576"/>
                <a:gd name="T27" fmla="*/ 164 h 373"/>
                <a:gd name="T28" fmla="*/ 311 w 576"/>
                <a:gd name="T29" fmla="*/ 164 h 373"/>
                <a:gd name="T30" fmla="*/ 304 w 576"/>
                <a:gd name="T31" fmla="*/ 159 h 373"/>
                <a:gd name="T32" fmla="*/ 294 w 576"/>
                <a:gd name="T33" fmla="*/ 128 h 373"/>
                <a:gd name="T34" fmla="*/ 289 w 576"/>
                <a:gd name="T35" fmla="*/ 148 h 373"/>
                <a:gd name="T36" fmla="*/ 281 w 576"/>
                <a:gd name="T37" fmla="*/ 153 h 373"/>
                <a:gd name="T38" fmla="*/ 275 w 576"/>
                <a:gd name="T39" fmla="*/ 147 h 373"/>
                <a:gd name="T40" fmla="*/ 270 w 576"/>
                <a:gd name="T41" fmla="*/ 111 h 373"/>
                <a:gd name="T42" fmla="*/ 235 w 576"/>
                <a:gd name="T43" fmla="*/ 111 h 373"/>
                <a:gd name="T44" fmla="*/ 227 w 576"/>
                <a:gd name="T45" fmla="*/ 105 h 373"/>
                <a:gd name="T46" fmla="*/ 214 w 576"/>
                <a:gd name="T47" fmla="*/ 26 h 373"/>
                <a:gd name="T48" fmla="*/ 185 w 576"/>
                <a:gd name="T49" fmla="*/ 218 h 373"/>
                <a:gd name="T50" fmla="*/ 178 w 576"/>
                <a:gd name="T51" fmla="*/ 224 h 373"/>
                <a:gd name="T52" fmla="*/ 171 w 576"/>
                <a:gd name="T53" fmla="*/ 218 h 373"/>
                <a:gd name="T54" fmla="*/ 153 w 576"/>
                <a:gd name="T55" fmla="*/ 36 h 373"/>
                <a:gd name="T56" fmla="*/ 133 w 576"/>
                <a:gd name="T57" fmla="*/ 139 h 373"/>
                <a:gd name="T58" fmla="*/ 126 w 576"/>
                <a:gd name="T59" fmla="*/ 145 h 373"/>
                <a:gd name="T60" fmla="*/ 119 w 576"/>
                <a:gd name="T61" fmla="*/ 140 h 373"/>
                <a:gd name="T62" fmla="*/ 106 w 576"/>
                <a:gd name="T63" fmla="*/ 107 h 373"/>
                <a:gd name="T64" fmla="*/ 100 w 576"/>
                <a:gd name="T65" fmla="*/ 111 h 373"/>
                <a:gd name="T66" fmla="*/ 0 w 576"/>
                <a:gd name="T67" fmla="*/ 111 h 373"/>
                <a:gd name="T68" fmla="*/ 77 w 576"/>
                <a:gd name="T69" fmla="*/ 241 h 373"/>
                <a:gd name="T70" fmla="*/ 288 w 576"/>
                <a:gd name="T71" fmla="*/ 373 h 373"/>
                <a:gd name="T72" fmla="*/ 499 w 576"/>
                <a:gd name="T73" fmla="*/ 241 h 373"/>
                <a:gd name="T74" fmla="*/ 576 w 576"/>
                <a:gd name="T75" fmla="*/ 111 h 373"/>
                <a:gd name="T76" fmla="*/ 483 w 576"/>
                <a:gd name="T77" fmla="*/ 11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373">
                  <a:moveTo>
                    <a:pt x="483" y="111"/>
                  </a:moveTo>
                  <a:cubicBezTo>
                    <a:pt x="480" y="111"/>
                    <a:pt x="477" y="108"/>
                    <a:pt x="476" y="105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8"/>
                    <a:pt x="429" y="110"/>
                    <a:pt x="426" y="110"/>
                  </a:cubicBezTo>
                  <a:cubicBezTo>
                    <a:pt x="422" y="111"/>
                    <a:pt x="419" y="109"/>
                    <a:pt x="418" y="106"/>
                  </a:cubicBezTo>
                  <a:cubicBezTo>
                    <a:pt x="399" y="59"/>
                    <a:pt x="399" y="59"/>
                    <a:pt x="399" y="59"/>
                  </a:cubicBezTo>
                  <a:cubicBezTo>
                    <a:pt x="353" y="286"/>
                    <a:pt x="353" y="286"/>
                    <a:pt x="353" y="286"/>
                  </a:cubicBezTo>
                  <a:cubicBezTo>
                    <a:pt x="352" y="290"/>
                    <a:pt x="349" y="292"/>
                    <a:pt x="346" y="292"/>
                  </a:cubicBezTo>
                  <a:cubicBezTo>
                    <a:pt x="346" y="292"/>
                    <a:pt x="346" y="292"/>
                    <a:pt x="345" y="292"/>
                  </a:cubicBezTo>
                  <a:cubicBezTo>
                    <a:pt x="342" y="292"/>
                    <a:pt x="339" y="289"/>
                    <a:pt x="338" y="28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7" y="162"/>
                    <a:pt x="314" y="164"/>
                    <a:pt x="311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08" y="164"/>
                    <a:pt x="305" y="162"/>
                    <a:pt x="304" y="159"/>
                  </a:cubicBezTo>
                  <a:cubicBezTo>
                    <a:pt x="294" y="128"/>
                    <a:pt x="294" y="128"/>
                    <a:pt x="294" y="12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8" y="151"/>
                    <a:pt x="285" y="153"/>
                    <a:pt x="281" y="153"/>
                  </a:cubicBezTo>
                  <a:cubicBezTo>
                    <a:pt x="278" y="153"/>
                    <a:pt x="275" y="150"/>
                    <a:pt x="275" y="147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1" y="111"/>
                    <a:pt x="228" y="108"/>
                    <a:pt x="227" y="10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5" y="222"/>
                    <a:pt x="182" y="225"/>
                    <a:pt x="178" y="224"/>
                  </a:cubicBezTo>
                  <a:cubicBezTo>
                    <a:pt x="174" y="224"/>
                    <a:pt x="171" y="222"/>
                    <a:pt x="171" y="218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2" y="142"/>
                    <a:pt x="129" y="144"/>
                    <a:pt x="126" y="145"/>
                  </a:cubicBezTo>
                  <a:cubicBezTo>
                    <a:pt x="123" y="145"/>
                    <a:pt x="120" y="143"/>
                    <a:pt x="119" y="140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5" y="109"/>
                    <a:pt x="102" y="111"/>
                    <a:pt x="10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7" y="157"/>
                    <a:pt x="45" y="201"/>
                    <a:pt x="77" y="241"/>
                  </a:cubicBezTo>
                  <a:cubicBezTo>
                    <a:pt x="156" y="337"/>
                    <a:pt x="288" y="373"/>
                    <a:pt x="288" y="373"/>
                  </a:cubicBezTo>
                  <a:cubicBezTo>
                    <a:pt x="288" y="373"/>
                    <a:pt x="420" y="337"/>
                    <a:pt x="499" y="241"/>
                  </a:cubicBezTo>
                  <a:cubicBezTo>
                    <a:pt x="531" y="201"/>
                    <a:pt x="559" y="157"/>
                    <a:pt x="576" y="111"/>
                  </a:cubicBezTo>
                  <a:lnTo>
                    <a:pt x="483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19" name="Group 189"/>
          <p:cNvGrpSpPr/>
          <p:nvPr/>
        </p:nvGrpSpPr>
        <p:grpSpPr>
          <a:xfrm>
            <a:off x="7716166" y="1865742"/>
            <a:ext cx="334963" cy="403225"/>
            <a:chOff x="4197350" y="3013075"/>
            <a:chExt cx="334963" cy="403225"/>
          </a:xfrm>
          <a:solidFill>
            <a:srgbClr val="DAB96E"/>
          </a:solidFill>
        </p:grpSpPr>
        <p:sp>
          <p:nvSpPr>
            <p:cNvPr id="320" name="Freeform 300"/>
            <p:cNvSpPr>
              <a:spLocks noEditPoints="1"/>
            </p:cNvSpPr>
            <p:nvPr/>
          </p:nvSpPr>
          <p:spPr bwMode="auto">
            <a:xfrm>
              <a:off x="4197350" y="3013075"/>
              <a:ext cx="293688" cy="403225"/>
            </a:xfrm>
            <a:custGeom>
              <a:avLst/>
              <a:gdLst>
                <a:gd name="T0" fmla="*/ 317 w 391"/>
                <a:gd name="T1" fmla="*/ 220 h 536"/>
                <a:gd name="T2" fmla="*/ 196 w 391"/>
                <a:gd name="T3" fmla="*/ 0 h 536"/>
                <a:gd name="T4" fmla="*/ 74 w 391"/>
                <a:gd name="T5" fmla="*/ 220 h 536"/>
                <a:gd name="T6" fmla="*/ 19 w 391"/>
                <a:gd name="T7" fmla="*/ 416 h 536"/>
                <a:gd name="T8" fmla="*/ 196 w 391"/>
                <a:gd name="T9" fmla="*/ 536 h 536"/>
                <a:gd name="T10" fmla="*/ 373 w 391"/>
                <a:gd name="T11" fmla="*/ 416 h 536"/>
                <a:gd name="T12" fmla="*/ 317 w 391"/>
                <a:gd name="T13" fmla="*/ 220 h 536"/>
                <a:gd name="T14" fmla="*/ 78 w 391"/>
                <a:gd name="T15" fmla="*/ 431 h 536"/>
                <a:gd name="T16" fmla="*/ 150 w 391"/>
                <a:gd name="T17" fmla="*/ 509 h 536"/>
                <a:gd name="T18" fmla="*/ 42 w 391"/>
                <a:gd name="T19" fmla="*/ 410 h 536"/>
                <a:gd name="T20" fmla="*/ 89 w 391"/>
                <a:gd name="T21" fmla="*/ 239 h 536"/>
                <a:gd name="T22" fmla="*/ 181 w 391"/>
                <a:gd name="T23" fmla="*/ 76 h 536"/>
                <a:gd name="T24" fmla="*/ 108 w 391"/>
                <a:gd name="T25" fmla="*/ 239 h 536"/>
                <a:gd name="T26" fmla="*/ 78 w 391"/>
                <a:gd name="T27" fmla="*/ 43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536">
                  <a:moveTo>
                    <a:pt x="317" y="220"/>
                  </a:moveTo>
                  <a:cubicBezTo>
                    <a:pt x="253" y="144"/>
                    <a:pt x="210" y="39"/>
                    <a:pt x="196" y="0"/>
                  </a:cubicBezTo>
                  <a:cubicBezTo>
                    <a:pt x="181" y="39"/>
                    <a:pt x="138" y="144"/>
                    <a:pt x="74" y="220"/>
                  </a:cubicBezTo>
                  <a:cubicBezTo>
                    <a:pt x="0" y="308"/>
                    <a:pt x="7" y="382"/>
                    <a:pt x="19" y="416"/>
                  </a:cubicBezTo>
                  <a:cubicBezTo>
                    <a:pt x="41" y="485"/>
                    <a:pt x="104" y="534"/>
                    <a:pt x="196" y="536"/>
                  </a:cubicBezTo>
                  <a:cubicBezTo>
                    <a:pt x="287" y="534"/>
                    <a:pt x="350" y="485"/>
                    <a:pt x="373" y="416"/>
                  </a:cubicBezTo>
                  <a:cubicBezTo>
                    <a:pt x="384" y="382"/>
                    <a:pt x="391" y="308"/>
                    <a:pt x="317" y="220"/>
                  </a:cubicBezTo>
                  <a:close/>
                  <a:moveTo>
                    <a:pt x="78" y="431"/>
                  </a:moveTo>
                  <a:cubicBezTo>
                    <a:pt x="93" y="465"/>
                    <a:pt x="118" y="492"/>
                    <a:pt x="150" y="509"/>
                  </a:cubicBezTo>
                  <a:cubicBezTo>
                    <a:pt x="95" y="496"/>
                    <a:pt x="58" y="459"/>
                    <a:pt x="42" y="410"/>
                  </a:cubicBezTo>
                  <a:cubicBezTo>
                    <a:pt x="33" y="380"/>
                    <a:pt x="27" y="315"/>
                    <a:pt x="89" y="239"/>
                  </a:cubicBezTo>
                  <a:cubicBezTo>
                    <a:pt x="132" y="187"/>
                    <a:pt x="163" y="119"/>
                    <a:pt x="181" y="76"/>
                  </a:cubicBezTo>
                  <a:cubicBezTo>
                    <a:pt x="165" y="124"/>
                    <a:pt x="142" y="187"/>
                    <a:pt x="108" y="239"/>
                  </a:cubicBezTo>
                  <a:cubicBezTo>
                    <a:pt x="49" y="330"/>
                    <a:pt x="64" y="400"/>
                    <a:pt x="78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21" name="Freeform 301"/>
            <p:cNvSpPr>
              <a:spLocks noEditPoints="1"/>
            </p:cNvSpPr>
            <p:nvPr/>
          </p:nvSpPr>
          <p:spPr bwMode="auto">
            <a:xfrm>
              <a:off x="4391025" y="3041650"/>
              <a:ext cx="141288" cy="193675"/>
            </a:xfrm>
            <a:custGeom>
              <a:avLst/>
              <a:gdLst>
                <a:gd name="T0" fmla="*/ 153 w 188"/>
                <a:gd name="T1" fmla="*/ 106 h 258"/>
                <a:gd name="T2" fmla="*/ 94 w 188"/>
                <a:gd name="T3" fmla="*/ 0 h 258"/>
                <a:gd name="T4" fmla="*/ 35 w 188"/>
                <a:gd name="T5" fmla="*/ 106 h 258"/>
                <a:gd name="T6" fmla="*/ 8 w 188"/>
                <a:gd name="T7" fmla="*/ 201 h 258"/>
                <a:gd name="T8" fmla="*/ 94 w 188"/>
                <a:gd name="T9" fmla="*/ 258 h 258"/>
                <a:gd name="T10" fmla="*/ 179 w 188"/>
                <a:gd name="T11" fmla="*/ 201 h 258"/>
                <a:gd name="T12" fmla="*/ 153 w 188"/>
                <a:gd name="T13" fmla="*/ 106 h 258"/>
                <a:gd name="T14" fmla="*/ 37 w 188"/>
                <a:gd name="T15" fmla="*/ 208 h 258"/>
                <a:gd name="T16" fmla="*/ 72 w 188"/>
                <a:gd name="T17" fmla="*/ 246 h 258"/>
                <a:gd name="T18" fmla="*/ 20 w 188"/>
                <a:gd name="T19" fmla="*/ 198 h 258"/>
                <a:gd name="T20" fmla="*/ 43 w 188"/>
                <a:gd name="T21" fmla="*/ 115 h 258"/>
                <a:gd name="T22" fmla="*/ 87 w 188"/>
                <a:gd name="T23" fmla="*/ 37 h 258"/>
                <a:gd name="T24" fmla="*/ 52 w 188"/>
                <a:gd name="T25" fmla="*/ 115 h 258"/>
                <a:gd name="T26" fmla="*/ 37 w 188"/>
                <a:gd name="T27" fmla="*/ 2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58">
                  <a:moveTo>
                    <a:pt x="153" y="106"/>
                  </a:moveTo>
                  <a:cubicBezTo>
                    <a:pt x="122" y="69"/>
                    <a:pt x="101" y="18"/>
                    <a:pt x="94" y="0"/>
                  </a:cubicBezTo>
                  <a:cubicBezTo>
                    <a:pt x="87" y="18"/>
                    <a:pt x="66" y="69"/>
                    <a:pt x="35" y="106"/>
                  </a:cubicBezTo>
                  <a:cubicBezTo>
                    <a:pt x="0" y="148"/>
                    <a:pt x="3" y="184"/>
                    <a:pt x="8" y="201"/>
                  </a:cubicBezTo>
                  <a:cubicBezTo>
                    <a:pt x="19" y="234"/>
                    <a:pt x="50" y="257"/>
                    <a:pt x="94" y="258"/>
                  </a:cubicBezTo>
                  <a:cubicBezTo>
                    <a:pt x="138" y="257"/>
                    <a:pt x="169" y="234"/>
                    <a:pt x="179" y="201"/>
                  </a:cubicBezTo>
                  <a:cubicBezTo>
                    <a:pt x="185" y="184"/>
                    <a:pt x="188" y="148"/>
                    <a:pt x="153" y="106"/>
                  </a:cubicBezTo>
                  <a:close/>
                  <a:moveTo>
                    <a:pt x="37" y="208"/>
                  </a:moveTo>
                  <a:cubicBezTo>
                    <a:pt x="44" y="224"/>
                    <a:pt x="56" y="238"/>
                    <a:pt x="72" y="246"/>
                  </a:cubicBezTo>
                  <a:cubicBezTo>
                    <a:pt x="46" y="239"/>
                    <a:pt x="27" y="221"/>
                    <a:pt x="20" y="198"/>
                  </a:cubicBezTo>
                  <a:cubicBezTo>
                    <a:pt x="15" y="183"/>
                    <a:pt x="12" y="152"/>
                    <a:pt x="43" y="115"/>
                  </a:cubicBezTo>
                  <a:cubicBezTo>
                    <a:pt x="63" y="90"/>
                    <a:pt x="78" y="57"/>
                    <a:pt x="87" y="37"/>
                  </a:cubicBezTo>
                  <a:cubicBezTo>
                    <a:pt x="79" y="60"/>
                    <a:pt x="68" y="90"/>
                    <a:pt x="52" y="115"/>
                  </a:cubicBezTo>
                  <a:cubicBezTo>
                    <a:pt x="23" y="159"/>
                    <a:pt x="30" y="193"/>
                    <a:pt x="37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22" name="Group 192"/>
          <p:cNvGrpSpPr/>
          <p:nvPr/>
        </p:nvGrpSpPr>
        <p:grpSpPr>
          <a:xfrm>
            <a:off x="8382830" y="1885168"/>
            <a:ext cx="404813" cy="436563"/>
            <a:chOff x="4994275" y="2997200"/>
            <a:chExt cx="404813" cy="436563"/>
          </a:xfrm>
          <a:solidFill>
            <a:srgbClr val="DAB96E"/>
          </a:solidFill>
        </p:grpSpPr>
        <p:sp>
          <p:nvSpPr>
            <p:cNvPr id="323" name="Freeform 302"/>
            <p:cNvSpPr>
              <a:spLocks noEditPoints="1"/>
            </p:cNvSpPr>
            <p:nvPr/>
          </p:nvSpPr>
          <p:spPr bwMode="auto">
            <a:xfrm>
              <a:off x="4994275" y="3103563"/>
              <a:ext cx="249238" cy="330200"/>
            </a:xfrm>
            <a:custGeom>
              <a:avLst/>
              <a:gdLst>
                <a:gd name="T0" fmla="*/ 170 w 332"/>
                <a:gd name="T1" fmla="*/ 194 h 439"/>
                <a:gd name="T2" fmla="*/ 111 w 332"/>
                <a:gd name="T3" fmla="*/ 77 h 439"/>
                <a:gd name="T4" fmla="*/ 177 w 332"/>
                <a:gd name="T5" fmla="*/ 101 h 439"/>
                <a:gd name="T6" fmla="*/ 194 w 332"/>
                <a:gd name="T7" fmla="*/ 55 h 439"/>
                <a:gd name="T8" fmla="*/ 44 w 332"/>
                <a:gd name="T9" fmla="*/ 0 h 439"/>
                <a:gd name="T10" fmla="*/ 0 w 332"/>
                <a:gd name="T11" fmla="*/ 153 h 439"/>
                <a:gd name="T12" fmla="*/ 47 w 332"/>
                <a:gd name="T13" fmla="*/ 166 h 439"/>
                <a:gd name="T14" fmla="*/ 67 w 332"/>
                <a:gd name="T15" fmla="*/ 99 h 439"/>
                <a:gd name="T16" fmla="*/ 126 w 332"/>
                <a:gd name="T17" fmla="*/ 216 h 439"/>
                <a:gd name="T18" fmla="*/ 96 w 332"/>
                <a:gd name="T19" fmla="*/ 359 h 439"/>
                <a:gd name="T20" fmla="*/ 252 w 332"/>
                <a:gd name="T21" fmla="*/ 410 h 439"/>
                <a:gd name="T22" fmla="*/ 303 w 332"/>
                <a:gd name="T23" fmla="*/ 254 h 439"/>
                <a:gd name="T24" fmla="*/ 170 w 332"/>
                <a:gd name="T25" fmla="*/ 194 h 439"/>
                <a:gd name="T26" fmla="*/ 229 w 332"/>
                <a:gd name="T27" fmla="*/ 366 h 439"/>
                <a:gd name="T28" fmla="*/ 139 w 332"/>
                <a:gd name="T29" fmla="*/ 337 h 439"/>
                <a:gd name="T30" fmla="*/ 169 w 332"/>
                <a:gd name="T31" fmla="*/ 247 h 439"/>
                <a:gd name="T32" fmla="*/ 259 w 332"/>
                <a:gd name="T33" fmla="*/ 276 h 439"/>
                <a:gd name="T34" fmla="*/ 229 w 332"/>
                <a:gd name="T35" fmla="*/ 36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439">
                  <a:moveTo>
                    <a:pt x="170" y="194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84" y="250"/>
                    <a:pt x="70" y="309"/>
                    <a:pt x="96" y="359"/>
                  </a:cubicBezTo>
                  <a:cubicBezTo>
                    <a:pt x="124" y="416"/>
                    <a:pt x="194" y="439"/>
                    <a:pt x="252" y="410"/>
                  </a:cubicBezTo>
                  <a:cubicBezTo>
                    <a:pt x="309" y="381"/>
                    <a:pt x="332" y="311"/>
                    <a:pt x="303" y="254"/>
                  </a:cubicBezTo>
                  <a:cubicBezTo>
                    <a:pt x="278" y="205"/>
                    <a:pt x="222" y="181"/>
                    <a:pt x="170" y="194"/>
                  </a:cubicBezTo>
                  <a:close/>
                  <a:moveTo>
                    <a:pt x="229" y="366"/>
                  </a:moveTo>
                  <a:cubicBezTo>
                    <a:pt x="196" y="383"/>
                    <a:pt x="156" y="370"/>
                    <a:pt x="139" y="337"/>
                  </a:cubicBezTo>
                  <a:cubicBezTo>
                    <a:pt x="123" y="304"/>
                    <a:pt x="136" y="264"/>
                    <a:pt x="169" y="247"/>
                  </a:cubicBezTo>
                  <a:cubicBezTo>
                    <a:pt x="202" y="230"/>
                    <a:pt x="242" y="244"/>
                    <a:pt x="259" y="276"/>
                  </a:cubicBezTo>
                  <a:cubicBezTo>
                    <a:pt x="275" y="309"/>
                    <a:pt x="262" y="350"/>
                    <a:pt x="229" y="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24" name="Freeform 303"/>
            <p:cNvSpPr>
              <a:spLocks noEditPoints="1"/>
            </p:cNvSpPr>
            <p:nvPr/>
          </p:nvSpPr>
          <p:spPr bwMode="auto">
            <a:xfrm>
              <a:off x="5157788" y="2997200"/>
              <a:ext cx="241300" cy="319088"/>
            </a:xfrm>
            <a:custGeom>
              <a:avLst/>
              <a:gdLst>
                <a:gd name="T0" fmla="*/ 205 w 319"/>
                <a:gd name="T1" fmla="*/ 223 h 424"/>
                <a:gd name="T2" fmla="*/ 236 w 319"/>
                <a:gd name="T3" fmla="*/ 81 h 424"/>
                <a:gd name="T4" fmla="*/ 80 w 319"/>
                <a:gd name="T5" fmla="*/ 29 h 424"/>
                <a:gd name="T6" fmla="*/ 28 w 319"/>
                <a:gd name="T7" fmla="*/ 185 h 424"/>
                <a:gd name="T8" fmla="*/ 161 w 319"/>
                <a:gd name="T9" fmla="*/ 245 h 424"/>
                <a:gd name="T10" fmla="*/ 177 w 319"/>
                <a:gd name="T11" fmla="*/ 277 h 424"/>
                <a:gd name="T12" fmla="*/ 102 w 319"/>
                <a:gd name="T13" fmla="*/ 315 h 424"/>
                <a:gd name="T14" fmla="*/ 124 w 319"/>
                <a:gd name="T15" fmla="*/ 359 h 424"/>
                <a:gd name="T16" fmla="*/ 199 w 319"/>
                <a:gd name="T17" fmla="*/ 321 h 424"/>
                <a:gd name="T18" fmla="*/ 252 w 319"/>
                <a:gd name="T19" fmla="*/ 424 h 424"/>
                <a:gd name="T20" fmla="*/ 296 w 319"/>
                <a:gd name="T21" fmla="*/ 402 h 424"/>
                <a:gd name="T22" fmla="*/ 243 w 319"/>
                <a:gd name="T23" fmla="*/ 299 h 424"/>
                <a:gd name="T24" fmla="*/ 319 w 319"/>
                <a:gd name="T25" fmla="*/ 260 h 424"/>
                <a:gd name="T26" fmla="*/ 297 w 319"/>
                <a:gd name="T27" fmla="*/ 216 h 424"/>
                <a:gd name="T28" fmla="*/ 221 w 319"/>
                <a:gd name="T29" fmla="*/ 255 h 424"/>
                <a:gd name="T30" fmla="*/ 205 w 319"/>
                <a:gd name="T31" fmla="*/ 223 h 424"/>
                <a:gd name="T32" fmla="*/ 72 w 319"/>
                <a:gd name="T33" fmla="*/ 163 h 424"/>
                <a:gd name="T34" fmla="*/ 102 w 319"/>
                <a:gd name="T35" fmla="*/ 73 h 424"/>
                <a:gd name="T36" fmla="*/ 192 w 319"/>
                <a:gd name="T37" fmla="*/ 103 h 424"/>
                <a:gd name="T38" fmla="*/ 162 w 319"/>
                <a:gd name="T39" fmla="*/ 193 h 424"/>
                <a:gd name="T40" fmla="*/ 72 w 319"/>
                <a:gd name="T41" fmla="*/ 16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424">
                  <a:moveTo>
                    <a:pt x="205" y="223"/>
                  </a:moveTo>
                  <a:cubicBezTo>
                    <a:pt x="247" y="189"/>
                    <a:pt x="261" y="130"/>
                    <a:pt x="236" y="81"/>
                  </a:cubicBezTo>
                  <a:cubicBezTo>
                    <a:pt x="207" y="23"/>
                    <a:pt x="137" y="0"/>
                    <a:pt x="80" y="29"/>
                  </a:cubicBezTo>
                  <a:cubicBezTo>
                    <a:pt x="23" y="58"/>
                    <a:pt x="0" y="128"/>
                    <a:pt x="28" y="185"/>
                  </a:cubicBezTo>
                  <a:cubicBezTo>
                    <a:pt x="54" y="235"/>
                    <a:pt x="110" y="259"/>
                    <a:pt x="161" y="245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24" y="359"/>
                    <a:pt x="124" y="359"/>
                    <a:pt x="124" y="359"/>
                  </a:cubicBezTo>
                  <a:cubicBezTo>
                    <a:pt x="199" y="321"/>
                    <a:pt x="199" y="321"/>
                    <a:pt x="199" y="321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96" y="402"/>
                    <a:pt x="296" y="402"/>
                    <a:pt x="296" y="402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21" y="255"/>
                    <a:pt x="221" y="255"/>
                    <a:pt x="221" y="255"/>
                  </a:cubicBezTo>
                  <a:lnTo>
                    <a:pt x="205" y="223"/>
                  </a:lnTo>
                  <a:close/>
                  <a:moveTo>
                    <a:pt x="72" y="163"/>
                  </a:moveTo>
                  <a:cubicBezTo>
                    <a:pt x="56" y="130"/>
                    <a:pt x="69" y="90"/>
                    <a:pt x="102" y="73"/>
                  </a:cubicBezTo>
                  <a:cubicBezTo>
                    <a:pt x="135" y="57"/>
                    <a:pt x="175" y="70"/>
                    <a:pt x="192" y="103"/>
                  </a:cubicBezTo>
                  <a:cubicBezTo>
                    <a:pt x="208" y="136"/>
                    <a:pt x="195" y="176"/>
                    <a:pt x="162" y="193"/>
                  </a:cubicBezTo>
                  <a:cubicBezTo>
                    <a:pt x="129" y="209"/>
                    <a:pt x="89" y="196"/>
                    <a:pt x="7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25" name="Group 195"/>
          <p:cNvGrpSpPr/>
          <p:nvPr/>
        </p:nvGrpSpPr>
        <p:grpSpPr>
          <a:xfrm>
            <a:off x="6994996" y="3981132"/>
            <a:ext cx="360363" cy="368300"/>
            <a:chOff x="5846763" y="3030538"/>
            <a:chExt cx="360363" cy="368300"/>
          </a:xfrm>
          <a:solidFill>
            <a:srgbClr val="DAB96E"/>
          </a:solidFill>
        </p:grpSpPr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5922963" y="3030538"/>
              <a:ext cx="207963" cy="88900"/>
            </a:xfrm>
            <a:custGeom>
              <a:avLst/>
              <a:gdLst>
                <a:gd name="T0" fmla="*/ 45 w 276"/>
                <a:gd name="T1" fmla="*/ 117 h 117"/>
                <a:gd name="T2" fmla="*/ 45 w 276"/>
                <a:gd name="T3" fmla="*/ 61 h 117"/>
                <a:gd name="T4" fmla="*/ 65 w 276"/>
                <a:gd name="T5" fmla="*/ 41 h 117"/>
                <a:gd name="T6" fmla="*/ 211 w 276"/>
                <a:gd name="T7" fmla="*/ 41 h 117"/>
                <a:gd name="T8" fmla="*/ 231 w 276"/>
                <a:gd name="T9" fmla="*/ 61 h 117"/>
                <a:gd name="T10" fmla="*/ 231 w 276"/>
                <a:gd name="T11" fmla="*/ 117 h 117"/>
                <a:gd name="T12" fmla="*/ 276 w 276"/>
                <a:gd name="T13" fmla="*/ 117 h 117"/>
                <a:gd name="T14" fmla="*/ 276 w 276"/>
                <a:gd name="T15" fmla="*/ 42 h 117"/>
                <a:gd name="T16" fmla="*/ 235 w 276"/>
                <a:gd name="T17" fmla="*/ 0 h 117"/>
                <a:gd name="T18" fmla="*/ 41 w 276"/>
                <a:gd name="T19" fmla="*/ 0 h 117"/>
                <a:gd name="T20" fmla="*/ 0 w 276"/>
                <a:gd name="T21" fmla="*/ 42 h 117"/>
                <a:gd name="T22" fmla="*/ 0 w 276"/>
                <a:gd name="T23" fmla="*/ 117 h 117"/>
                <a:gd name="T24" fmla="*/ 45 w 276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117">
                  <a:moveTo>
                    <a:pt x="45" y="117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54" y="41"/>
                    <a:pt x="65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22" y="41"/>
                    <a:pt x="231" y="50"/>
                    <a:pt x="231" y="61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6" y="19"/>
                    <a:pt x="257" y="0"/>
                    <a:pt x="23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5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27" name="Freeform 305"/>
            <p:cNvSpPr>
              <a:spLocks noEditPoints="1"/>
            </p:cNvSpPr>
            <p:nvPr/>
          </p:nvSpPr>
          <p:spPr bwMode="auto">
            <a:xfrm>
              <a:off x="5846763" y="3119438"/>
              <a:ext cx="360363" cy="279400"/>
            </a:xfrm>
            <a:custGeom>
              <a:avLst/>
              <a:gdLst>
                <a:gd name="T0" fmla="*/ 441 w 478"/>
                <a:gd name="T1" fmla="*/ 0 h 373"/>
                <a:gd name="T2" fmla="*/ 37 w 478"/>
                <a:gd name="T3" fmla="*/ 0 h 373"/>
                <a:gd name="T4" fmla="*/ 0 w 478"/>
                <a:gd name="T5" fmla="*/ 37 h 373"/>
                <a:gd name="T6" fmla="*/ 0 w 478"/>
                <a:gd name="T7" fmla="*/ 336 h 373"/>
                <a:gd name="T8" fmla="*/ 37 w 478"/>
                <a:gd name="T9" fmla="*/ 373 h 373"/>
                <a:gd name="T10" fmla="*/ 441 w 478"/>
                <a:gd name="T11" fmla="*/ 373 h 373"/>
                <a:gd name="T12" fmla="*/ 478 w 478"/>
                <a:gd name="T13" fmla="*/ 336 h 373"/>
                <a:gd name="T14" fmla="*/ 478 w 478"/>
                <a:gd name="T15" fmla="*/ 37 h 373"/>
                <a:gd name="T16" fmla="*/ 441 w 478"/>
                <a:gd name="T17" fmla="*/ 0 h 373"/>
                <a:gd name="T18" fmla="*/ 378 w 478"/>
                <a:gd name="T19" fmla="*/ 204 h 373"/>
                <a:gd name="T20" fmla="*/ 356 w 478"/>
                <a:gd name="T21" fmla="*/ 226 h 373"/>
                <a:gd name="T22" fmla="*/ 279 w 478"/>
                <a:gd name="T23" fmla="*/ 226 h 373"/>
                <a:gd name="T24" fmla="*/ 279 w 478"/>
                <a:gd name="T25" fmla="*/ 303 h 373"/>
                <a:gd name="T26" fmla="*/ 257 w 478"/>
                <a:gd name="T27" fmla="*/ 325 h 373"/>
                <a:gd name="T28" fmla="*/ 221 w 478"/>
                <a:gd name="T29" fmla="*/ 325 h 373"/>
                <a:gd name="T30" fmla="*/ 199 w 478"/>
                <a:gd name="T31" fmla="*/ 303 h 373"/>
                <a:gd name="T32" fmla="*/ 199 w 478"/>
                <a:gd name="T33" fmla="*/ 226 h 373"/>
                <a:gd name="T34" fmla="*/ 122 w 478"/>
                <a:gd name="T35" fmla="*/ 226 h 373"/>
                <a:gd name="T36" fmla="*/ 100 w 478"/>
                <a:gd name="T37" fmla="*/ 204 h 373"/>
                <a:gd name="T38" fmla="*/ 100 w 478"/>
                <a:gd name="T39" fmla="*/ 168 h 373"/>
                <a:gd name="T40" fmla="*/ 122 w 478"/>
                <a:gd name="T41" fmla="*/ 146 h 373"/>
                <a:gd name="T42" fmla="*/ 199 w 478"/>
                <a:gd name="T43" fmla="*/ 146 h 373"/>
                <a:gd name="T44" fmla="*/ 199 w 478"/>
                <a:gd name="T45" fmla="*/ 69 h 373"/>
                <a:gd name="T46" fmla="*/ 221 w 478"/>
                <a:gd name="T47" fmla="*/ 47 h 373"/>
                <a:gd name="T48" fmla="*/ 257 w 478"/>
                <a:gd name="T49" fmla="*/ 47 h 373"/>
                <a:gd name="T50" fmla="*/ 279 w 478"/>
                <a:gd name="T51" fmla="*/ 69 h 373"/>
                <a:gd name="T52" fmla="*/ 279 w 478"/>
                <a:gd name="T53" fmla="*/ 146 h 373"/>
                <a:gd name="T54" fmla="*/ 356 w 478"/>
                <a:gd name="T55" fmla="*/ 146 h 373"/>
                <a:gd name="T56" fmla="*/ 378 w 478"/>
                <a:gd name="T57" fmla="*/ 168 h 373"/>
                <a:gd name="T58" fmla="*/ 378 w 478"/>
                <a:gd name="T59" fmla="*/ 2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8" h="373">
                  <a:moveTo>
                    <a:pt x="44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6"/>
                    <a:pt x="16" y="373"/>
                    <a:pt x="37" y="373"/>
                  </a:cubicBezTo>
                  <a:cubicBezTo>
                    <a:pt x="441" y="373"/>
                    <a:pt x="441" y="373"/>
                    <a:pt x="441" y="373"/>
                  </a:cubicBezTo>
                  <a:cubicBezTo>
                    <a:pt x="462" y="373"/>
                    <a:pt x="478" y="356"/>
                    <a:pt x="478" y="336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16"/>
                    <a:pt x="462" y="0"/>
                    <a:pt x="441" y="0"/>
                  </a:cubicBezTo>
                  <a:close/>
                  <a:moveTo>
                    <a:pt x="378" y="204"/>
                  </a:moveTo>
                  <a:cubicBezTo>
                    <a:pt x="378" y="216"/>
                    <a:pt x="368" y="226"/>
                    <a:pt x="356" y="226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9" y="303"/>
                    <a:pt x="279" y="303"/>
                    <a:pt x="279" y="303"/>
                  </a:cubicBezTo>
                  <a:cubicBezTo>
                    <a:pt x="279" y="316"/>
                    <a:pt x="269" y="325"/>
                    <a:pt x="257" y="325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09" y="325"/>
                    <a:pt x="199" y="316"/>
                    <a:pt x="199" y="30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10" y="226"/>
                    <a:pt x="100" y="216"/>
                    <a:pt x="100" y="204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100" y="156"/>
                    <a:pt x="110" y="146"/>
                    <a:pt x="122" y="146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57"/>
                    <a:pt x="209" y="47"/>
                    <a:pt x="221" y="4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69" y="47"/>
                    <a:pt x="279" y="57"/>
                    <a:pt x="279" y="69"/>
                  </a:cubicBezTo>
                  <a:cubicBezTo>
                    <a:pt x="279" y="146"/>
                    <a:pt x="279" y="146"/>
                    <a:pt x="279" y="146"/>
                  </a:cubicBezTo>
                  <a:cubicBezTo>
                    <a:pt x="356" y="146"/>
                    <a:pt x="356" y="146"/>
                    <a:pt x="356" y="146"/>
                  </a:cubicBezTo>
                  <a:cubicBezTo>
                    <a:pt x="368" y="146"/>
                    <a:pt x="378" y="156"/>
                    <a:pt x="378" y="168"/>
                  </a:cubicBezTo>
                  <a:lnTo>
                    <a:pt x="37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28" name="Group 198"/>
          <p:cNvGrpSpPr/>
          <p:nvPr/>
        </p:nvGrpSpPr>
        <p:grpSpPr>
          <a:xfrm>
            <a:off x="6277446" y="3969709"/>
            <a:ext cx="414338" cy="436563"/>
            <a:chOff x="5819775" y="3827463"/>
            <a:chExt cx="414338" cy="436563"/>
          </a:xfrm>
          <a:solidFill>
            <a:srgbClr val="DAB96E"/>
          </a:solidFill>
        </p:grpSpPr>
        <p:sp>
          <p:nvSpPr>
            <p:cNvPr id="329" name="Freeform 306"/>
            <p:cNvSpPr>
              <a:spLocks noEditPoints="1"/>
            </p:cNvSpPr>
            <p:nvPr/>
          </p:nvSpPr>
          <p:spPr bwMode="auto">
            <a:xfrm>
              <a:off x="5937250" y="3827463"/>
              <a:ext cx="173038" cy="436563"/>
            </a:xfrm>
            <a:custGeom>
              <a:avLst/>
              <a:gdLst>
                <a:gd name="T0" fmla="*/ 93 w 231"/>
                <a:gd name="T1" fmla="*/ 545 h 582"/>
                <a:gd name="T2" fmla="*/ 16 w 231"/>
                <a:gd name="T3" fmla="*/ 303 h 582"/>
                <a:gd name="T4" fmla="*/ 85 w 231"/>
                <a:gd name="T5" fmla="*/ 2 h 582"/>
                <a:gd name="T6" fmla="*/ 145 w 231"/>
                <a:gd name="T7" fmla="*/ 37 h 582"/>
                <a:gd name="T8" fmla="*/ 222 w 231"/>
                <a:gd name="T9" fmla="*/ 279 h 582"/>
                <a:gd name="T10" fmla="*/ 218 w 231"/>
                <a:gd name="T11" fmla="*/ 482 h 582"/>
                <a:gd name="T12" fmla="*/ 153 w 231"/>
                <a:gd name="T13" fmla="*/ 580 h 582"/>
                <a:gd name="T14" fmla="*/ 93 w 231"/>
                <a:gd name="T15" fmla="*/ 545 h 582"/>
                <a:gd name="T16" fmla="*/ 124 w 231"/>
                <a:gd name="T17" fmla="*/ 52 h 582"/>
                <a:gd name="T18" fmla="*/ 88 w 231"/>
                <a:gd name="T19" fmla="*/ 27 h 582"/>
                <a:gd name="T20" fmla="*/ 42 w 231"/>
                <a:gd name="T21" fmla="*/ 300 h 582"/>
                <a:gd name="T22" fmla="*/ 114 w 231"/>
                <a:gd name="T23" fmla="*/ 530 h 582"/>
                <a:gd name="T24" fmla="*/ 150 w 231"/>
                <a:gd name="T25" fmla="*/ 555 h 582"/>
                <a:gd name="T26" fmla="*/ 193 w 231"/>
                <a:gd name="T27" fmla="*/ 477 h 582"/>
                <a:gd name="T28" fmla="*/ 196 w 231"/>
                <a:gd name="T29" fmla="*/ 282 h 582"/>
                <a:gd name="T30" fmla="*/ 124 w 231"/>
                <a:gd name="T31" fmla="*/ 5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582">
                  <a:moveTo>
                    <a:pt x="93" y="545"/>
                  </a:moveTo>
                  <a:cubicBezTo>
                    <a:pt x="58" y="498"/>
                    <a:pt x="28" y="405"/>
                    <a:pt x="16" y="303"/>
                  </a:cubicBezTo>
                  <a:cubicBezTo>
                    <a:pt x="0" y="163"/>
                    <a:pt x="18" y="9"/>
                    <a:pt x="85" y="2"/>
                  </a:cubicBezTo>
                  <a:cubicBezTo>
                    <a:pt x="99" y="0"/>
                    <a:pt x="121" y="5"/>
                    <a:pt x="145" y="37"/>
                  </a:cubicBezTo>
                  <a:cubicBezTo>
                    <a:pt x="180" y="84"/>
                    <a:pt x="210" y="177"/>
                    <a:pt x="222" y="279"/>
                  </a:cubicBezTo>
                  <a:cubicBezTo>
                    <a:pt x="231" y="354"/>
                    <a:pt x="229" y="426"/>
                    <a:pt x="218" y="482"/>
                  </a:cubicBezTo>
                  <a:cubicBezTo>
                    <a:pt x="206" y="543"/>
                    <a:pt x="184" y="577"/>
                    <a:pt x="153" y="580"/>
                  </a:cubicBezTo>
                  <a:cubicBezTo>
                    <a:pt x="139" y="582"/>
                    <a:pt x="117" y="577"/>
                    <a:pt x="93" y="545"/>
                  </a:cubicBezTo>
                  <a:close/>
                  <a:moveTo>
                    <a:pt x="124" y="52"/>
                  </a:moveTo>
                  <a:cubicBezTo>
                    <a:pt x="111" y="35"/>
                    <a:pt x="98" y="26"/>
                    <a:pt x="88" y="27"/>
                  </a:cubicBezTo>
                  <a:cubicBezTo>
                    <a:pt x="52" y="32"/>
                    <a:pt x="24" y="149"/>
                    <a:pt x="42" y="300"/>
                  </a:cubicBezTo>
                  <a:cubicBezTo>
                    <a:pt x="54" y="398"/>
                    <a:pt x="81" y="486"/>
                    <a:pt x="114" y="530"/>
                  </a:cubicBezTo>
                  <a:cubicBezTo>
                    <a:pt x="127" y="547"/>
                    <a:pt x="140" y="556"/>
                    <a:pt x="150" y="555"/>
                  </a:cubicBezTo>
                  <a:cubicBezTo>
                    <a:pt x="167" y="553"/>
                    <a:pt x="184" y="523"/>
                    <a:pt x="193" y="477"/>
                  </a:cubicBezTo>
                  <a:cubicBezTo>
                    <a:pt x="203" y="424"/>
                    <a:pt x="204" y="355"/>
                    <a:pt x="196" y="282"/>
                  </a:cubicBezTo>
                  <a:cubicBezTo>
                    <a:pt x="184" y="184"/>
                    <a:pt x="157" y="96"/>
                    <a:pt x="1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0" name="Freeform 307"/>
            <p:cNvSpPr>
              <a:spLocks noEditPoints="1"/>
            </p:cNvSpPr>
            <p:nvPr/>
          </p:nvSpPr>
          <p:spPr bwMode="auto">
            <a:xfrm>
              <a:off x="5819775" y="3929063"/>
              <a:ext cx="414338" cy="249238"/>
            </a:xfrm>
            <a:custGeom>
              <a:avLst/>
              <a:gdLst>
                <a:gd name="T0" fmla="*/ 24 w 550"/>
                <a:gd name="T1" fmla="*/ 107 h 332"/>
                <a:gd name="T2" fmla="*/ 7 w 550"/>
                <a:gd name="T3" fmla="*/ 40 h 332"/>
                <a:gd name="T4" fmla="*/ 121 w 550"/>
                <a:gd name="T5" fmla="*/ 5 h 332"/>
                <a:gd name="T6" fmla="*/ 316 w 550"/>
                <a:gd name="T7" fmla="*/ 60 h 332"/>
                <a:gd name="T8" fmla="*/ 526 w 550"/>
                <a:gd name="T9" fmla="*/ 203 h 332"/>
                <a:gd name="T10" fmla="*/ 543 w 550"/>
                <a:gd name="T11" fmla="*/ 270 h 332"/>
                <a:gd name="T12" fmla="*/ 234 w 550"/>
                <a:gd name="T13" fmla="*/ 250 h 332"/>
                <a:gd name="T14" fmla="*/ 24 w 550"/>
                <a:gd name="T15" fmla="*/ 107 h 332"/>
                <a:gd name="T16" fmla="*/ 505 w 550"/>
                <a:gd name="T17" fmla="*/ 218 h 332"/>
                <a:gd name="T18" fmla="*/ 306 w 550"/>
                <a:gd name="T19" fmla="*/ 84 h 332"/>
                <a:gd name="T20" fmla="*/ 118 w 550"/>
                <a:gd name="T21" fmla="*/ 31 h 332"/>
                <a:gd name="T22" fmla="*/ 31 w 550"/>
                <a:gd name="T23" fmla="*/ 50 h 332"/>
                <a:gd name="T24" fmla="*/ 45 w 550"/>
                <a:gd name="T25" fmla="*/ 92 h 332"/>
                <a:gd name="T26" fmla="*/ 244 w 550"/>
                <a:gd name="T27" fmla="*/ 226 h 332"/>
                <a:gd name="T28" fmla="*/ 519 w 550"/>
                <a:gd name="T29" fmla="*/ 260 h 332"/>
                <a:gd name="T30" fmla="*/ 505 w 550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332">
                  <a:moveTo>
                    <a:pt x="24" y="107"/>
                  </a:moveTo>
                  <a:cubicBezTo>
                    <a:pt x="0" y="75"/>
                    <a:pt x="2" y="53"/>
                    <a:pt x="7" y="40"/>
                  </a:cubicBezTo>
                  <a:cubicBezTo>
                    <a:pt x="19" y="12"/>
                    <a:pt x="59" y="0"/>
                    <a:pt x="121" y="5"/>
                  </a:cubicBezTo>
                  <a:cubicBezTo>
                    <a:pt x="177" y="11"/>
                    <a:pt x="246" y="30"/>
                    <a:pt x="316" y="60"/>
                  </a:cubicBezTo>
                  <a:cubicBezTo>
                    <a:pt x="410" y="101"/>
                    <a:pt x="491" y="155"/>
                    <a:pt x="526" y="203"/>
                  </a:cubicBezTo>
                  <a:cubicBezTo>
                    <a:pt x="550" y="235"/>
                    <a:pt x="548" y="257"/>
                    <a:pt x="543" y="270"/>
                  </a:cubicBezTo>
                  <a:cubicBezTo>
                    <a:pt x="516" y="332"/>
                    <a:pt x="364" y="306"/>
                    <a:pt x="234" y="250"/>
                  </a:cubicBezTo>
                  <a:cubicBezTo>
                    <a:pt x="140" y="209"/>
                    <a:pt x="59" y="155"/>
                    <a:pt x="24" y="107"/>
                  </a:cubicBezTo>
                  <a:close/>
                  <a:moveTo>
                    <a:pt x="505" y="218"/>
                  </a:moveTo>
                  <a:cubicBezTo>
                    <a:pt x="472" y="174"/>
                    <a:pt x="396" y="123"/>
                    <a:pt x="306" y="84"/>
                  </a:cubicBezTo>
                  <a:cubicBezTo>
                    <a:pt x="239" y="55"/>
                    <a:pt x="172" y="36"/>
                    <a:pt x="118" y="31"/>
                  </a:cubicBezTo>
                  <a:cubicBezTo>
                    <a:pt x="71" y="27"/>
                    <a:pt x="38" y="34"/>
                    <a:pt x="31" y="50"/>
                  </a:cubicBezTo>
                  <a:cubicBezTo>
                    <a:pt x="27" y="60"/>
                    <a:pt x="32" y="74"/>
                    <a:pt x="45" y="92"/>
                  </a:cubicBezTo>
                  <a:cubicBezTo>
                    <a:pt x="78" y="136"/>
                    <a:pt x="154" y="187"/>
                    <a:pt x="244" y="226"/>
                  </a:cubicBezTo>
                  <a:cubicBezTo>
                    <a:pt x="384" y="286"/>
                    <a:pt x="504" y="293"/>
                    <a:pt x="519" y="260"/>
                  </a:cubicBezTo>
                  <a:cubicBezTo>
                    <a:pt x="523" y="250"/>
                    <a:pt x="518" y="236"/>
                    <a:pt x="505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1" name="Freeform 308"/>
            <p:cNvSpPr>
              <a:spLocks/>
            </p:cNvSpPr>
            <p:nvPr/>
          </p:nvSpPr>
          <p:spPr bwMode="auto">
            <a:xfrm>
              <a:off x="5995988" y="4019550"/>
              <a:ext cx="60325" cy="58738"/>
            </a:xfrm>
            <a:custGeom>
              <a:avLst/>
              <a:gdLst>
                <a:gd name="T0" fmla="*/ 61 w 79"/>
                <a:gd name="T1" fmla="*/ 68 h 79"/>
                <a:gd name="T2" fmla="*/ 11 w 79"/>
                <a:gd name="T3" fmla="*/ 61 h 79"/>
                <a:gd name="T4" fmla="*/ 19 w 79"/>
                <a:gd name="T5" fmla="*/ 11 h 79"/>
                <a:gd name="T6" fmla="*/ 68 w 79"/>
                <a:gd name="T7" fmla="*/ 18 h 79"/>
                <a:gd name="T8" fmla="*/ 61 w 79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1" y="68"/>
                  </a:moveTo>
                  <a:cubicBezTo>
                    <a:pt x="45" y="79"/>
                    <a:pt x="23" y="76"/>
                    <a:pt x="11" y="61"/>
                  </a:cubicBezTo>
                  <a:cubicBezTo>
                    <a:pt x="0" y="45"/>
                    <a:pt x="3" y="23"/>
                    <a:pt x="19" y="11"/>
                  </a:cubicBezTo>
                  <a:cubicBezTo>
                    <a:pt x="34" y="0"/>
                    <a:pt x="56" y="3"/>
                    <a:pt x="68" y="18"/>
                  </a:cubicBezTo>
                  <a:cubicBezTo>
                    <a:pt x="79" y="34"/>
                    <a:pt x="76" y="56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2" name="Freeform 309"/>
            <p:cNvSpPr>
              <a:spLocks noEditPoints="1"/>
            </p:cNvSpPr>
            <p:nvPr/>
          </p:nvSpPr>
          <p:spPr bwMode="auto">
            <a:xfrm>
              <a:off x="5821363" y="3873500"/>
              <a:ext cx="411163" cy="342900"/>
            </a:xfrm>
            <a:custGeom>
              <a:avLst/>
              <a:gdLst>
                <a:gd name="T0" fmla="*/ 40 w 548"/>
                <a:gd name="T1" fmla="*/ 402 h 456"/>
                <a:gd name="T2" fmla="*/ 212 w 548"/>
                <a:gd name="T3" fmla="*/ 145 h 456"/>
                <a:gd name="T4" fmla="*/ 508 w 548"/>
                <a:gd name="T5" fmla="*/ 54 h 456"/>
                <a:gd name="T6" fmla="*/ 336 w 548"/>
                <a:gd name="T7" fmla="*/ 311 h 456"/>
                <a:gd name="T8" fmla="*/ 40 w 548"/>
                <a:gd name="T9" fmla="*/ 402 h 456"/>
                <a:gd name="T10" fmla="*/ 487 w 548"/>
                <a:gd name="T11" fmla="*/ 69 h 456"/>
                <a:gd name="T12" fmla="*/ 228 w 548"/>
                <a:gd name="T13" fmla="*/ 166 h 456"/>
                <a:gd name="T14" fmla="*/ 61 w 548"/>
                <a:gd name="T15" fmla="*/ 387 h 456"/>
                <a:gd name="T16" fmla="*/ 320 w 548"/>
                <a:gd name="T17" fmla="*/ 290 h 456"/>
                <a:gd name="T18" fmla="*/ 487 w 548"/>
                <a:gd name="T19" fmla="*/ 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456">
                  <a:moveTo>
                    <a:pt x="40" y="402"/>
                  </a:moveTo>
                  <a:cubicBezTo>
                    <a:pt x="0" y="348"/>
                    <a:pt x="99" y="230"/>
                    <a:pt x="212" y="145"/>
                  </a:cubicBezTo>
                  <a:cubicBezTo>
                    <a:pt x="325" y="61"/>
                    <a:pt x="468" y="0"/>
                    <a:pt x="508" y="54"/>
                  </a:cubicBezTo>
                  <a:cubicBezTo>
                    <a:pt x="548" y="108"/>
                    <a:pt x="449" y="226"/>
                    <a:pt x="336" y="311"/>
                  </a:cubicBezTo>
                  <a:cubicBezTo>
                    <a:pt x="223" y="395"/>
                    <a:pt x="81" y="456"/>
                    <a:pt x="40" y="402"/>
                  </a:cubicBezTo>
                  <a:close/>
                  <a:moveTo>
                    <a:pt x="487" y="69"/>
                  </a:moveTo>
                  <a:cubicBezTo>
                    <a:pt x="465" y="40"/>
                    <a:pt x="350" y="75"/>
                    <a:pt x="228" y="166"/>
                  </a:cubicBezTo>
                  <a:cubicBezTo>
                    <a:pt x="106" y="257"/>
                    <a:pt x="39" y="357"/>
                    <a:pt x="61" y="387"/>
                  </a:cubicBezTo>
                  <a:cubicBezTo>
                    <a:pt x="83" y="416"/>
                    <a:pt x="198" y="381"/>
                    <a:pt x="320" y="290"/>
                  </a:cubicBezTo>
                  <a:cubicBezTo>
                    <a:pt x="442" y="199"/>
                    <a:pt x="509" y="99"/>
                    <a:pt x="48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33" name="Group 203"/>
          <p:cNvGrpSpPr/>
          <p:nvPr/>
        </p:nvGrpSpPr>
        <p:grpSpPr>
          <a:xfrm>
            <a:off x="8476778" y="2531954"/>
            <a:ext cx="246063" cy="414338"/>
            <a:chOff x="5068888" y="3838575"/>
            <a:chExt cx="246063" cy="414338"/>
          </a:xfrm>
          <a:solidFill>
            <a:srgbClr val="DAB96E"/>
          </a:solidFill>
        </p:grpSpPr>
        <p:sp>
          <p:nvSpPr>
            <p:cNvPr id="334" name="Freeform 310"/>
            <p:cNvSpPr>
              <a:spLocks/>
            </p:cNvSpPr>
            <p:nvPr/>
          </p:nvSpPr>
          <p:spPr bwMode="auto">
            <a:xfrm>
              <a:off x="5068888" y="3843338"/>
              <a:ext cx="241300" cy="409575"/>
            </a:xfrm>
            <a:custGeom>
              <a:avLst/>
              <a:gdLst>
                <a:gd name="T0" fmla="*/ 268 w 321"/>
                <a:gd name="T1" fmla="*/ 0 h 544"/>
                <a:gd name="T2" fmla="*/ 243 w 321"/>
                <a:gd name="T3" fmla="*/ 0 h 544"/>
                <a:gd name="T4" fmla="*/ 243 w 321"/>
                <a:gd name="T5" fmla="*/ 35 h 544"/>
                <a:gd name="T6" fmla="*/ 268 w 321"/>
                <a:gd name="T7" fmla="*/ 35 h 544"/>
                <a:gd name="T8" fmla="*/ 286 w 321"/>
                <a:gd name="T9" fmla="*/ 53 h 544"/>
                <a:gd name="T10" fmla="*/ 286 w 321"/>
                <a:gd name="T11" fmla="*/ 190 h 544"/>
                <a:gd name="T12" fmla="*/ 268 w 321"/>
                <a:gd name="T13" fmla="*/ 208 h 544"/>
                <a:gd name="T14" fmla="*/ 53 w 321"/>
                <a:gd name="T15" fmla="*/ 208 h 544"/>
                <a:gd name="T16" fmla="*/ 35 w 321"/>
                <a:gd name="T17" fmla="*/ 190 h 544"/>
                <a:gd name="T18" fmla="*/ 35 w 321"/>
                <a:gd name="T19" fmla="*/ 53 h 544"/>
                <a:gd name="T20" fmla="*/ 53 w 321"/>
                <a:gd name="T21" fmla="*/ 35 h 544"/>
                <a:gd name="T22" fmla="*/ 78 w 321"/>
                <a:gd name="T23" fmla="*/ 35 h 544"/>
                <a:gd name="T24" fmla="*/ 78 w 321"/>
                <a:gd name="T25" fmla="*/ 0 h 544"/>
                <a:gd name="T26" fmla="*/ 53 w 321"/>
                <a:gd name="T27" fmla="*/ 0 h 544"/>
                <a:gd name="T28" fmla="*/ 0 w 321"/>
                <a:gd name="T29" fmla="*/ 53 h 544"/>
                <a:gd name="T30" fmla="*/ 0 w 321"/>
                <a:gd name="T31" fmla="*/ 190 h 544"/>
                <a:gd name="T32" fmla="*/ 53 w 321"/>
                <a:gd name="T33" fmla="*/ 243 h 544"/>
                <a:gd name="T34" fmla="*/ 142 w 321"/>
                <a:gd name="T35" fmla="*/ 243 h 544"/>
                <a:gd name="T36" fmla="*/ 142 w 321"/>
                <a:gd name="T37" fmla="*/ 486 h 544"/>
                <a:gd name="T38" fmla="*/ 199 w 321"/>
                <a:gd name="T39" fmla="*/ 544 h 544"/>
                <a:gd name="T40" fmla="*/ 238 w 321"/>
                <a:gd name="T41" fmla="*/ 544 h 544"/>
                <a:gd name="T42" fmla="*/ 296 w 321"/>
                <a:gd name="T43" fmla="*/ 486 h 544"/>
                <a:gd name="T44" fmla="*/ 296 w 321"/>
                <a:gd name="T45" fmla="*/ 445 h 544"/>
                <a:gd name="T46" fmla="*/ 258 w 321"/>
                <a:gd name="T47" fmla="*/ 445 h 544"/>
                <a:gd name="T48" fmla="*/ 258 w 321"/>
                <a:gd name="T49" fmla="*/ 486 h 544"/>
                <a:gd name="T50" fmla="*/ 238 w 321"/>
                <a:gd name="T51" fmla="*/ 506 h 544"/>
                <a:gd name="T52" fmla="*/ 199 w 321"/>
                <a:gd name="T53" fmla="*/ 506 h 544"/>
                <a:gd name="T54" fmla="*/ 179 w 321"/>
                <a:gd name="T55" fmla="*/ 486 h 544"/>
                <a:gd name="T56" fmla="*/ 179 w 321"/>
                <a:gd name="T57" fmla="*/ 243 h 544"/>
                <a:gd name="T58" fmla="*/ 268 w 321"/>
                <a:gd name="T59" fmla="*/ 243 h 544"/>
                <a:gd name="T60" fmla="*/ 321 w 321"/>
                <a:gd name="T61" fmla="*/ 190 h 544"/>
                <a:gd name="T62" fmla="*/ 321 w 321"/>
                <a:gd name="T63" fmla="*/ 53 h 544"/>
                <a:gd name="T64" fmla="*/ 268 w 321"/>
                <a:gd name="T6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544">
                  <a:moveTo>
                    <a:pt x="268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35"/>
                    <a:pt x="243" y="35"/>
                    <a:pt x="243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78" y="35"/>
                    <a:pt x="286" y="43"/>
                    <a:pt x="286" y="53"/>
                  </a:cubicBezTo>
                  <a:cubicBezTo>
                    <a:pt x="286" y="190"/>
                    <a:pt x="286" y="190"/>
                    <a:pt x="286" y="190"/>
                  </a:cubicBezTo>
                  <a:cubicBezTo>
                    <a:pt x="286" y="200"/>
                    <a:pt x="278" y="208"/>
                    <a:pt x="268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43" y="208"/>
                    <a:pt x="35" y="200"/>
                    <a:pt x="35" y="19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43"/>
                    <a:pt x="43" y="35"/>
                    <a:pt x="5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19"/>
                    <a:pt x="24" y="243"/>
                    <a:pt x="53" y="243"/>
                  </a:cubicBezTo>
                  <a:cubicBezTo>
                    <a:pt x="142" y="243"/>
                    <a:pt x="142" y="243"/>
                    <a:pt x="142" y="243"/>
                  </a:cubicBezTo>
                  <a:cubicBezTo>
                    <a:pt x="142" y="486"/>
                    <a:pt x="142" y="486"/>
                    <a:pt x="142" y="486"/>
                  </a:cubicBezTo>
                  <a:cubicBezTo>
                    <a:pt x="142" y="518"/>
                    <a:pt x="167" y="544"/>
                    <a:pt x="199" y="544"/>
                  </a:cubicBezTo>
                  <a:cubicBezTo>
                    <a:pt x="238" y="544"/>
                    <a:pt x="238" y="544"/>
                    <a:pt x="238" y="544"/>
                  </a:cubicBezTo>
                  <a:cubicBezTo>
                    <a:pt x="270" y="544"/>
                    <a:pt x="296" y="518"/>
                    <a:pt x="296" y="486"/>
                  </a:cubicBezTo>
                  <a:cubicBezTo>
                    <a:pt x="296" y="445"/>
                    <a:pt x="296" y="445"/>
                    <a:pt x="296" y="445"/>
                  </a:cubicBezTo>
                  <a:cubicBezTo>
                    <a:pt x="258" y="445"/>
                    <a:pt x="258" y="445"/>
                    <a:pt x="258" y="445"/>
                  </a:cubicBezTo>
                  <a:cubicBezTo>
                    <a:pt x="258" y="486"/>
                    <a:pt x="258" y="486"/>
                    <a:pt x="258" y="486"/>
                  </a:cubicBezTo>
                  <a:cubicBezTo>
                    <a:pt x="258" y="497"/>
                    <a:pt x="249" y="506"/>
                    <a:pt x="238" y="506"/>
                  </a:cubicBezTo>
                  <a:cubicBezTo>
                    <a:pt x="199" y="506"/>
                    <a:pt x="199" y="506"/>
                    <a:pt x="199" y="506"/>
                  </a:cubicBezTo>
                  <a:cubicBezTo>
                    <a:pt x="188" y="506"/>
                    <a:pt x="179" y="497"/>
                    <a:pt x="179" y="486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97" y="243"/>
                    <a:pt x="321" y="219"/>
                    <a:pt x="321" y="190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24"/>
                    <a:pt x="297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5" name="Freeform 311"/>
            <p:cNvSpPr>
              <a:spLocks/>
            </p:cNvSpPr>
            <p:nvPr/>
          </p:nvSpPr>
          <p:spPr bwMode="auto">
            <a:xfrm>
              <a:off x="5106988" y="3838575"/>
              <a:ext cx="63500" cy="38100"/>
            </a:xfrm>
            <a:custGeom>
              <a:avLst/>
              <a:gdLst>
                <a:gd name="T0" fmla="*/ 84 w 84"/>
                <a:gd name="T1" fmla="*/ 41 h 52"/>
                <a:gd name="T2" fmla="*/ 73 w 84"/>
                <a:gd name="T3" fmla="*/ 52 h 52"/>
                <a:gd name="T4" fmla="*/ 11 w 84"/>
                <a:gd name="T5" fmla="*/ 52 h 52"/>
                <a:gd name="T6" fmla="*/ 0 w 84"/>
                <a:gd name="T7" fmla="*/ 41 h 52"/>
                <a:gd name="T8" fmla="*/ 0 w 84"/>
                <a:gd name="T9" fmla="*/ 11 h 52"/>
                <a:gd name="T10" fmla="*/ 11 w 84"/>
                <a:gd name="T11" fmla="*/ 0 h 52"/>
                <a:gd name="T12" fmla="*/ 73 w 84"/>
                <a:gd name="T13" fmla="*/ 0 h 52"/>
                <a:gd name="T14" fmla="*/ 84 w 84"/>
                <a:gd name="T15" fmla="*/ 11 h 52"/>
                <a:gd name="T16" fmla="*/ 84 w 84"/>
                <a:gd name="T1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2">
                  <a:moveTo>
                    <a:pt x="84" y="41"/>
                  </a:moveTo>
                  <a:cubicBezTo>
                    <a:pt x="84" y="47"/>
                    <a:pt x="79" y="52"/>
                    <a:pt x="73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5" y="52"/>
                    <a:pt x="0" y="47"/>
                    <a:pt x="0" y="4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4" y="5"/>
                    <a:pt x="84" y="11"/>
                  </a:cubicBezTo>
                  <a:lnTo>
                    <a:pt x="8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6" name="Freeform 312"/>
            <p:cNvSpPr>
              <a:spLocks/>
            </p:cNvSpPr>
            <p:nvPr/>
          </p:nvSpPr>
          <p:spPr bwMode="auto">
            <a:xfrm>
              <a:off x="5207000" y="3838575"/>
              <a:ext cx="63500" cy="38100"/>
            </a:xfrm>
            <a:custGeom>
              <a:avLst/>
              <a:gdLst>
                <a:gd name="T0" fmla="*/ 73 w 85"/>
                <a:gd name="T1" fmla="*/ 0 h 52"/>
                <a:gd name="T2" fmla="*/ 11 w 85"/>
                <a:gd name="T3" fmla="*/ 0 h 52"/>
                <a:gd name="T4" fmla="*/ 0 w 85"/>
                <a:gd name="T5" fmla="*/ 11 h 52"/>
                <a:gd name="T6" fmla="*/ 0 w 85"/>
                <a:gd name="T7" fmla="*/ 41 h 52"/>
                <a:gd name="T8" fmla="*/ 11 w 85"/>
                <a:gd name="T9" fmla="*/ 52 h 52"/>
                <a:gd name="T10" fmla="*/ 73 w 85"/>
                <a:gd name="T11" fmla="*/ 52 h 52"/>
                <a:gd name="T12" fmla="*/ 85 w 85"/>
                <a:gd name="T13" fmla="*/ 41 h 52"/>
                <a:gd name="T14" fmla="*/ 85 w 85"/>
                <a:gd name="T15" fmla="*/ 11 h 52"/>
                <a:gd name="T16" fmla="*/ 73 w 8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2">
                  <a:moveTo>
                    <a:pt x="7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80" y="52"/>
                    <a:pt x="85" y="47"/>
                    <a:pt x="85" y="4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7" name="Oval 313"/>
            <p:cNvSpPr>
              <a:spLocks noChangeArrowheads="1"/>
            </p:cNvSpPr>
            <p:nvPr/>
          </p:nvSpPr>
          <p:spPr bwMode="auto">
            <a:xfrm>
              <a:off x="5233988" y="4103688"/>
              <a:ext cx="80963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38" name="Group 208"/>
          <p:cNvGrpSpPr/>
          <p:nvPr/>
        </p:nvGrpSpPr>
        <p:grpSpPr>
          <a:xfrm>
            <a:off x="7760171" y="3928745"/>
            <a:ext cx="303213" cy="450850"/>
            <a:chOff x="65087" y="3805238"/>
            <a:chExt cx="303213" cy="450850"/>
          </a:xfrm>
          <a:solidFill>
            <a:srgbClr val="DAB96E"/>
          </a:solidFill>
        </p:grpSpPr>
        <p:sp>
          <p:nvSpPr>
            <p:cNvPr id="339" name="Freeform 314"/>
            <p:cNvSpPr>
              <a:spLocks/>
            </p:cNvSpPr>
            <p:nvPr/>
          </p:nvSpPr>
          <p:spPr bwMode="auto">
            <a:xfrm>
              <a:off x="142875" y="3870325"/>
              <a:ext cx="147638" cy="47625"/>
            </a:xfrm>
            <a:custGeom>
              <a:avLst/>
              <a:gdLst>
                <a:gd name="T0" fmla="*/ 14 w 196"/>
                <a:gd name="T1" fmla="*/ 65 h 65"/>
                <a:gd name="T2" fmla="*/ 0 w 196"/>
                <a:gd name="T3" fmla="*/ 47 h 65"/>
                <a:gd name="T4" fmla="*/ 0 w 196"/>
                <a:gd name="T5" fmla="*/ 18 h 65"/>
                <a:gd name="T6" fmla="*/ 14 w 196"/>
                <a:gd name="T7" fmla="*/ 0 h 65"/>
                <a:gd name="T8" fmla="*/ 182 w 196"/>
                <a:gd name="T9" fmla="*/ 0 h 65"/>
                <a:gd name="T10" fmla="*/ 196 w 196"/>
                <a:gd name="T11" fmla="*/ 18 h 65"/>
                <a:gd name="T12" fmla="*/ 196 w 196"/>
                <a:gd name="T13" fmla="*/ 47 h 65"/>
                <a:gd name="T14" fmla="*/ 182 w 196"/>
                <a:gd name="T15" fmla="*/ 65 h 65"/>
                <a:gd name="T16" fmla="*/ 14 w 196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5">
                  <a:moveTo>
                    <a:pt x="14" y="65"/>
                  </a:moveTo>
                  <a:cubicBezTo>
                    <a:pt x="6" y="65"/>
                    <a:pt x="0" y="56"/>
                    <a:pt x="0" y="4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0" y="0"/>
                    <a:pt x="196" y="8"/>
                    <a:pt x="196" y="1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56"/>
                    <a:pt x="190" y="65"/>
                    <a:pt x="182" y="6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0" name="Freeform 315"/>
            <p:cNvSpPr>
              <a:spLocks noEditPoints="1"/>
            </p:cNvSpPr>
            <p:nvPr/>
          </p:nvSpPr>
          <p:spPr bwMode="auto">
            <a:xfrm>
              <a:off x="65087" y="3913188"/>
              <a:ext cx="303213" cy="342900"/>
            </a:xfrm>
            <a:custGeom>
              <a:avLst/>
              <a:gdLst>
                <a:gd name="T0" fmla="*/ 396 w 402"/>
                <a:gd name="T1" fmla="*/ 382 h 456"/>
                <a:gd name="T2" fmla="*/ 249 w 402"/>
                <a:gd name="T3" fmla="*/ 118 h 456"/>
                <a:gd name="T4" fmla="*/ 249 w 402"/>
                <a:gd name="T5" fmla="*/ 0 h 456"/>
                <a:gd name="T6" fmla="*/ 153 w 402"/>
                <a:gd name="T7" fmla="*/ 0 h 456"/>
                <a:gd name="T8" fmla="*/ 153 w 402"/>
                <a:gd name="T9" fmla="*/ 118 h 456"/>
                <a:gd name="T10" fmla="*/ 6 w 402"/>
                <a:gd name="T11" fmla="*/ 382 h 456"/>
                <a:gd name="T12" fmla="*/ 14 w 402"/>
                <a:gd name="T13" fmla="*/ 433 h 456"/>
                <a:gd name="T14" fmla="*/ 76 w 402"/>
                <a:gd name="T15" fmla="*/ 456 h 456"/>
                <a:gd name="T16" fmla="*/ 326 w 402"/>
                <a:gd name="T17" fmla="*/ 456 h 456"/>
                <a:gd name="T18" fmla="*/ 388 w 402"/>
                <a:gd name="T19" fmla="*/ 433 h 456"/>
                <a:gd name="T20" fmla="*/ 396 w 402"/>
                <a:gd name="T21" fmla="*/ 382 h 456"/>
                <a:gd name="T22" fmla="*/ 238 w 402"/>
                <a:gd name="T23" fmla="*/ 165 h 456"/>
                <a:gd name="T24" fmla="*/ 269 w 402"/>
                <a:gd name="T25" fmla="*/ 196 h 456"/>
                <a:gd name="T26" fmla="*/ 238 w 402"/>
                <a:gd name="T27" fmla="*/ 227 h 456"/>
                <a:gd name="T28" fmla="*/ 207 w 402"/>
                <a:gd name="T29" fmla="*/ 196 h 456"/>
                <a:gd name="T30" fmla="*/ 238 w 402"/>
                <a:gd name="T31" fmla="*/ 165 h 456"/>
                <a:gd name="T32" fmla="*/ 195 w 402"/>
                <a:gd name="T33" fmla="*/ 100 h 456"/>
                <a:gd name="T34" fmla="*/ 216 w 402"/>
                <a:gd name="T35" fmla="*/ 120 h 456"/>
                <a:gd name="T36" fmla="*/ 195 w 402"/>
                <a:gd name="T37" fmla="*/ 141 h 456"/>
                <a:gd name="T38" fmla="*/ 174 w 402"/>
                <a:gd name="T39" fmla="*/ 120 h 456"/>
                <a:gd name="T40" fmla="*/ 195 w 402"/>
                <a:gd name="T41" fmla="*/ 100 h 456"/>
                <a:gd name="T42" fmla="*/ 165 w 402"/>
                <a:gd name="T43" fmla="*/ 200 h 456"/>
                <a:gd name="T44" fmla="*/ 190 w 402"/>
                <a:gd name="T45" fmla="*/ 225 h 456"/>
                <a:gd name="T46" fmla="*/ 165 w 402"/>
                <a:gd name="T47" fmla="*/ 249 h 456"/>
                <a:gd name="T48" fmla="*/ 140 w 402"/>
                <a:gd name="T49" fmla="*/ 225 h 456"/>
                <a:gd name="T50" fmla="*/ 165 w 402"/>
                <a:gd name="T51" fmla="*/ 200 h 456"/>
                <a:gd name="T52" fmla="*/ 360 w 402"/>
                <a:gd name="T53" fmla="*/ 411 h 456"/>
                <a:gd name="T54" fmla="*/ 326 w 402"/>
                <a:gd name="T55" fmla="*/ 421 h 456"/>
                <a:gd name="T56" fmla="*/ 76 w 402"/>
                <a:gd name="T57" fmla="*/ 421 h 456"/>
                <a:gd name="T58" fmla="*/ 42 w 402"/>
                <a:gd name="T59" fmla="*/ 411 h 456"/>
                <a:gd name="T60" fmla="*/ 39 w 402"/>
                <a:gd name="T61" fmla="*/ 393 h 456"/>
                <a:gd name="T62" fmla="*/ 107 w 402"/>
                <a:gd name="T63" fmla="*/ 257 h 456"/>
                <a:gd name="T64" fmla="*/ 295 w 402"/>
                <a:gd name="T65" fmla="*/ 257 h 456"/>
                <a:gd name="T66" fmla="*/ 363 w 402"/>
                <a:gd name="T67" fmla="*/ 393 h 456"/>
                <a:gd name="T68" fmla="*/ 360 w 402"/>
                <a:gd name="T69" fmla="*/ 4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456">
                  <a:moveTo>
                    <a:pt x="396" y="382"/>
                  </a:moveTo>
                  <a:cubicBezTo>
                    <a:pt x="365" y="289"/>
                    <a:pt x="310" y="221"/>
                    <a:pt x="249" y="11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2" y="221"/>
                    <a:pt x="37" y="289"/>
                    <a:pt x="6" y="382"/>
                  </a:cubicBezTo>
                  <a:cubicBezTo>
                    <a:pt x="0" y="399"/>
                    <a:pt x="3" y="418"/>
                    <a:pt x="14" y="433"/>
                  </a:cubicBezTo>
                  <a:cubicBezTo>
                    <a:pt x="24" y="447"/>
                    <a:pt x="58" y="456"/>
                    <a:pt x="76" y="456"/>
                  </a:cubicBezTo>
                  <a:cubicBezTo>
                    <a:pt x="326" y="456"/>
                    <a:pt x="326" y="456"/>
                    <a:pt x="326" y="456"/>
                  </a:cubicBezTo>
                  <a:cubicBezTo>
                    <a:pt x="344" y="456"/>
                    <a:pt x="378" y="447"/>
                    <a:pt x="388" y="433"/>
                  </a:cubicBezTo>
                  <a:cubicBezTo>
                    <a:pt x="399" y="418"/>
                    <a:pt x="402" y="399"/>
                    <a:pt x="396" y="382"/>
                  </a:cubicBezTo>
                  <a:close/>
                  <a:moveTo>
                    <a:pt x="238" y="165"/>
                  </a:moveTo>
                  <a:cubicBezTo>
                    <a:pt x="255" y="165"/>
                    <a:pt x="269" y="178"/>
                    <a:pt x="269" y="196"/>
                  </a:cubicBezTo>
                  <a:cubicBezTo>
                    <a:pt x="269" y="213"/>
                    <a:pt x="255" y="227"/>
                    <a:pt x="238" y="227"/>
                  </a:cubicBezTo>
                  <a:cubicBezTo>
                    <a:pt x="221" y="227"/>
                    <a:pt x="207" y="213"/>
                    <a:pt x="207" y="196"/>
                  </a:cubicBezTo>
                  <a:cubicBezTo>
                    <a:pt x="207" y="178"/>
                    <a:pt x="221" y="165"/>
                    <a:pt x="238" y="165"/>
                  </a:cubicBezTo>
                  <a:close/>
                  <a:moveTo>
                    <a:pt x="195" y="100"/>
                  </a:moveTo>
                  <a:cubicBezTo>
                    <a:pt x="207" y="100"/>
                    <a:pt x="216" y="109"/>
                    <a:pt x="216" y="120"/>
                  </a:cubicBezTo>
                  <a:cubicBezTo>
                    <a:pt x="216" y="132"/>
                    <a:pt x="207" y="141"/>
                    <a:pt x="195" y="141"/>
                  </a:cubicBezTo>
                  <a:cubicBezTo>
                    <a:pt x="184" y="141"/>
                    <a:pt x="174" y="132"/>
                    <a:pt x="174" y="120"/>
                  </a:cubicBezTo>
                  <a:cubicBezTo>
                    <a:pt x="174" y="109"/>
                    <a:pt x="184" y="100"/>
                    <a:pt x="195" y="100"/>
                  </a:cubicBezTo>
                  <a:close/>
                  <a:moveTo>
                    <a:pt x="165" y="200"/>
                  </a:moveTo>
                  <a:cubicBezTo>
                    <a:pt x="179" y="200"/>
                    <a:pt x="190" y="211"/>
                    <a:pt x="190" y="225"/>
                  </a:cubicBezTo>
                  <a:cubicBezTo>
                    <a:pt x="190" y="238"/>
                    <a:pt x="179" y="249"/>
                    <a:pt x="165" y="249"/>
                  </a:cubicBezTo>
                  <a:cubicBezTo>
                    <a:pt x="151" y="249"/>
                    <a:pt x="140" y="238"/>
                    <a:pt x="140" y="225"/>
                  </a:cubicBezTo>
                  <a:cubicBezTo>
                    <a:pt x="140" y="211"/>
                    <a:pt x="151" y="200"/>
                    <a:pt x="165" y="200"/>
                  </a:cubicBezTo>
                  <a:close/>
                  <a:moveTo>
                    <a:pt x="360" y="411"/>
                  </a:moveTo>
                  <a:cubicBezTo>
                    <a:pt x="355" y="415"/>
                    <a:pt x="337" y="421"/>
                    <a:pt x="326" y="421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65" y="421"/>
                    <a:pt x="47" y="415"/>
                    <a:pt x="42" y="411"/>
                  </a:cubicBezTo>
                  <a:cubicBezTo>
                    <a:pt x="38" y="406"/>
                    <a:pt x="37" y="399"/>
                    <a:pt x="39" y="393"/>
                  </a:cubicBezTo>
                  <a:cubicBezTo>
                    <a:pt x="55" y="344"/>
                    <a:pt x="79" y="302"/>
                    <a:pt x="107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23" y="302"/>
                    <a:pt x="347" y="344"/>
                    <a:pt x="363" y="393"/>
                  </a:cubicBezTo>
                  <a:cubicBezTo>
                    <a:pt x="365" y="399"/>
                    <a:pt x="364" y="406"/>
                    <a:pt x="36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1" name="Oval 316"/>
            <p:cNvSpPr>
              <a:spLocks noChangeArrowheads="1"/>
            </p:cNvSpPr>
            <p:nvPr/>
          </p:nvSpPr>
          <p:spPr bwMode="auto">
            <a:xfrm>
              <a:off x="217487" y="3805238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2" name="Oval 317"/>
            <p:cNvSpPr>
              <a:spLocks noChangeArrowheads="1"/>
            </p:cNvSpPr>
            <p:nvPr/>
          </p:nvSpPr>
          <p:spPr bwMode="auto">
            <a:xfrm>
              <a:off x="173037" y="3835400"/>
              <a:ext cx="23813" cy="23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43" name="Group 213"/>
          <p:cNvGrpSpPr/>
          <p:nvPr/>
        </p:nvGrpSpPr>
        <p:grpSpPr>
          <a:xfrm>
            <a:off x="4797103" y="2575355"/>
            <a:ext cx="412750" cy="412750"/>
            <a:chOff x="846137" y="3833813"/>
            <a:chExt cx="412750" cy="412750"/>
          </a:xfrm>
          <a:solidFill>
            <a:srgbClr val="DAB96E"/>
          </a:solidFill>
        </p:grpSpPr>
        <p:sp>
          <p:nvSpPr>
            <p:cNvPr id="344" name="Freeform 318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5" name="Freeform 319"/>
            <p:cNvSpPr>
              <a:spLocks/>
            </p:cNvSpPr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6" name="Freeform 320"/>
            <p:cNvSpPr>
              <a:spLocks/>
            </p:cNvSpPr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sp>
        <p:nvSpPr>
          <p:cNvPr id="347" name="Freeform 321"/>
          <p:cNvSpPr>
            <a:spLocks/>
          </p:cNvSpPr>
          <p:nvPr/>
        </p:nvSpPr>
        <p:spPr bwMode="auto">
          <a:xfrm>
            <a:off x="5591175" y="2540000"/>
            <a:ext cx="352425" cy="393700"/>
          </a:xfrm>
          <a:custGeom>
            <a:avLst/>
            <a:gdLst>
              <a:gd name="T0" fmla="*/ 234 w 468"/>
              <a:gd name="T1" fmla="*/ 299 h 522"/>
              <a:gd name="T2" fmla="*/ 163 w 468"/>
              <a:gd name="T3" fmla="*/ 414 h 522"/>
              <a:gd name="T4" fmla="*/ 170 w 468"/>
              <a:gd name="T5" fmla="*/ 504 h 522"/>
              <a:gd name="T6" fmla="*/ 164 w 468"/>
              <a:gd name="T7" fmla="*/ 518 h 522"/>
              <a:gd name="T8" fmla="*/ 148 w 468"/>
              <a:gd name="T9" fmla="*/ 519 h 522"/>
              <a:gd name="T10" fmla="*/ 80 w 468"/>
              <a:gd name="T11" fmla="*/ 430 h 522"/>
              <a:gd name="T12" fmla="*/ 76 w 468"/>
              <a:gd name="T13" fmla="*/ 284 h 522"/>
              <a:gd name="T14" fmla="*/ 17 w 468"/>
              <a:gd name="T15" fmla="*/ 207 h 522"/>
              <a:gd name="T16" fmla="*/ 17 w 468"/>
              <a:gd name="T17" fmla="*/ 92 h 522"/>
              <a:gd name="T18" fmla="*/ 105 w 468"/>
              <a:gd name="T19" fmla="*/ 8 h 522"/>
              <a:gd name="T20" fmla="*/ 234 w 468"/>
              <a:gd name="T21" fmla="*/ 32 h 522"/>
              <a:gd name="T22" fmla="*/ 363 w 468"/>
              <a:gd name="T23" fmla="*/ 8 h 522"/>
              <a:gd name="T24" fmla="*/ 451 w 468"/>
              <a:gd name="T25" fmla="*/ 92 h 522"/>
              <a:gd name="T26" fmla="*/ 451 w 468"/>
              <a:gd name="T27" fmla="*/ 207 h 522"/>
              <a:gd name="T28" fmla="*/ 392 w 468"/>
              <a:gd name="T29" fmla="*/ 284 h 522"/>
              <a:gd name="T30" fmla="*/ 388 w 468"/>
              <a:gd name="T31" fmla="*/ 430 h 522"/>
              <a:gd name="T32" fmla="*/ 320 w 468"/>
              <a:gd name="T33" fmla="*/ 519 h 522"/>
              <a:gd name="T34" fmla="*/ 304 w 468"/>
              <a:gd name="T35" fmla="*/ 518 h 522"/>
              <a:gd name="T36" fmla="*/ 298 w 468"/>
              <a:gd name="T37" fmla="*/ 504 h 522"/>
              <a:gd name="T38" fmla="*/ 305 w 468"/>
              <a:gd name="T39" fmla="*/ 414 h 522"/>
              <a:gd name="T40" fmla="*/ 234 w 468"/>
              <a:gd name="T41" fmla="*/ 29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8" h="522">
                <a:moveTo>
                  <a:pt x="234" y="299"/>
                </a:moveTo>
                <a:cubicBezTo>
                  <a:pt x="206" y="299"/>
                  <a:pt x="163" y="350"/>
                  <a:pt x="163" y="414"/>
                </a:cubicBezTo>
                <a:cubicBezTo>
                  <a:pt x="163" y="450"/>
                  <a:pt x="167" y="482"/>
                  <a:pt x="170" y="504"/>
                </a:cubicBezTo>
                <a:cubicBezTo>
                  <a:pt x="171" y="509"/>
                  <a:pt x="169" y="515"/>
                  <a:pt x="164" y="518"/>
                </a:cubicBezTo>
                <a:cubicBezTo>
                  <a:pt x="159" y="522"/>
                  <a:pt x="153" y="522"/>
                  <a:pt x="148" y="519"/>
                </a:cubicBezTo>
                <a:cubicBezTo>
                  <a:pt x="127" y="508"/>
                  <a:pt x="98" y="483"/>
                  <a:pt x="80" y="430"/>
                </a:cubicBezTo>
                <a:cubicBezTo>
                  <a:pt x="47" y="337"/>
                  <a:pt x="76" y="284"/>
                  <a:pt x="76" y="284"/>
                </a:cubicBezTo>
                <a:cubicBezTo>
                  <a:pt x="76" y="284"/>
                  <a:pt x="35" y="254"/>
                  <a:pt x="17" y="207"/>
                </a:cubicBezTo>
                <a:cubicBezTo>
                  <a:pt x="0" y="160"/>
                  <a:pt x="2" y="114"/>
                  <a:pt x="17" y="92"/>
                </a:cubicBezTo>
                <a:cubicBezTo>
                  <a:pt x="33" y="70"/>
                  <a:pt x="71" y="16"/>
                  <a:pt x="105" y="8"/>
                </a:cubicBezTo>
                <a:cubicBezTo>
                  <a:pt x="139" y="0"/>
                  <a:pt x="164" y="32"/>
                  <a:pt x="234" y="32"/>
                </a:cubicBezTo>
                <a:cubicBezTo>
                  <a:pt x="304" y="32"/>
                  <a:pt x="329" y="0"/>
                  <a:pt x="363" y="8"/>
                </a:cubicBezTo>
                <a:cubicBezTo>
                  <a:pt x="397" y="16"/>
                  <a:pt x="435" y="70"/>
                  <a:pt x="451" y="92"/>
                </a:cubicBezTo>
                <a:cubicBezTo>
                  <a:pt x="466" y="114"/>
                  <a:pt x="468" y="160"/>
                  <a:pt x="451" y="207"/>
                </a:cubicBezTo>
                <a:cubicBezTo>
                  <a:pt x="433" y="254"/>
                  <a:pt x="392" y="284"/>
                  <a:pt x="392" y="284"/>
                </a:cubicBezTo>
                <a:cubicBezTo>
                  <a:pt x="392" y="284"/>
                  <a:pt x="421" y="337"/>
                  <a:pt x="388" y="430"/>
                </a:cubicBezTo>
                <a:cubicBezTo>
                  <a:pt x="370" y="483"/>
                  <a:pt x="341" y="508"/>
                  <a:pt x="320" y="519"/>
                </a:cubicBezTo>
                <a:cubicBezTo>
                  <a:pt x="315" y="522"/>
                  <a:pt x="309" y="522"/>
                  <a:pt x="304" y="518"/>
                </a:cubicBezTo>
                <a:cubicBezTo>
                  <a:pt x="299" y="515"/>
                  <a:pt x="297" y="509"/>
                  <a:pt x="298" y="504"/>
                </a:cubicBezTo>
                <a:cubicBezTo>
                  <a:pt x="301" y="482"/>
                  <a:pt x="305" y="450"/>
                  <a:pt x="305" y="414"/>
                </a:cubicBezTo>
                <a:cubicBezTo>
                  <a:pt x="305" y="350"/>
                  <a:pt x="262" y="299"/>
                  <a:pt x="234" y="299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348" name="Freeform 322"/>
          <p:cNvSpPr>
            <a:spLocks/>
          </p:cNvSpPr>
          <p:nvPr/>
        </p:nvSpPr>
        <p:spPr bwMode="auto">
          <a:xfrm>
            <a:off x="6283325" y="2517775"/>
            <a:ext cx="355600" cy="423863"/>
          </a:xfrm>
          <a:custGeom>
            <a:avLst/>
            <a:gdLst>
              <a:gd name="T0" fmla="*/ 419 w 473"/>
              <a:gd name="T1" fmla="*/ 209 h 564"/>
              <a:gd name="T2" fmla="*/ 1 w 473"/>
              <a:gd name="T3" fmla="*/ 209 h 564"/>
              <a:gd name="T4" fmla="*/ 95 w 473"/>
              <a:gd name="T5" fmla="*/ 411 h 564"/>
              <a:gd name="T6" fmla="*/ 143 w 473"/>
              <a:gd name="T7" fmla="*/ 564 h 564"/>
              <a:gd name="T8" fmla="*/ 117 w 473"/>
              <a:gd name="T9" fmla="*/ 341 h 564"/>
              <a:gd name="T10" fmla="*/ 55 w 473"/>
              <a:gd name="T11" fmla="*/ 257 h 564"/>
              <a:gd name="T12" fmla="*/ 71 w 473"/>
              <a:gd name="T13" fmla="*/ 234 h 564"/>
              <a:gd name="T14" fmla="*/ 28 w 473"/>
              <a:gd name="T15" fmla="*/ 210 h 564"/>
              <a:gd name="T16" fmla="*/ 60 w 473"/>
              <a:gd name="T17" fmla="*/ 156 h 564"/>
              <a:gd name="T18" fmla="*/ 83 w 473"/>
              <a:gd name="T19" fmla="*/ 149 h 564"/>
              <a:gd name="T20" fmla="*/ 66 w 473"/>
              <a:gd name="T21" fmla="*/ 109 h 564"/>
              <a:gd name="T22" fmla="*/ 115 w 473"/>
              <a:gd name="T23" fmla="*/ 83 h 564"/>
              <a:gd name="T24" fmla="*/ 145 w 473"/>
              <a:gd name="T25" fmla="*/ 94 h 564"/>
              <a:gd name="T26" fmla="*/ 142 w 473"/>
              <a:gd name="T27" fmla="*/ 50 h 564"/>
              <a:gd name="T28" fmla="*/ 202 w 473"/>
              <a:gd name="T29" fmla="*/ 55 h 564"/>
              <a:gd name="T30" fmla="*/ 221 w 473"/>
              <a:gd name="T31" fmla="*/ 78 h 564"/>
              <a:gd name="T32" fmla="*/ 244 w 473"/>
              <a:gd name="T33" fmla="*/ 38 h 564"/>
              <a:gd name="T34" fmla="*/ 290 w 473"/>
              <a:gd name="T35" fmla="*/ 80 h 564"/>
              <a:gd name="T36" fmla="*/ 296 w 473"/>
              <a:gd name="T37" fmla="*/ 103 h 564"/>
              <a:gd name="T38" fmla="*/ 319 w 473"/>
              <a:gd name="T39" fmla="*/ 76 h 564"/>
              <a:gd name="T40" fmla="*/ 356 w 473"/>
              <a:gd name="T41" fmla="*/ 169 h 564"/>
              <a:gd name="T42" fmla="*/ 281 w 473"/>
              <a:gd name="T43" fmla="*/ 195 h 564"/>
              <a:gd name="T44" fmla="*/ 260 w 473"/>
              <a:gd name="T45" fmla="*/ 147 h 564"/>
              <a:gd name="T46" fmla="*/ 239 w 473"/>
              <a:gd name="T47" fmla="*/ 177 h 564"/>
              <a:gd name="T48" fmla="*/ 203 w 473"/>
              <a:gd name="T49" fmla="*/ 194 h 564"/>
              <a:gd name="T50" fmla="*/ 170 w 473"/>
              <a:gd name="T51" fmla="*/ 169 h 564"/>
              <a:gd name="T52" fmla="*/ 172 w 473"/>
              <a:gd name="T53" fmla="*/ 198 h 564"/>
              <a:gd name="T54" fmla="*/ 181 w 473"/>
              <a:gd name="T55" fmla="*/ 241 h 564"/>
              <a:gd name="T56" fmla="*/ 140 w 473"/>
              <a:gd name="T57" fmla="*/ 259 h 564"/>
              <a:gd name="T58" fmla="*/ 163 w 473"/>
              <a:gd name="T59" fmla="*/ 278 h 564"/>
              <a:gd name="T60" fmla="*/ 178 w 473"/>
              <a:gd name="T61" fmla="*/ 564 h 564"/>
              <a:gd name="T62" fmla="*/ 315 w 473"/>
              <a:gd name="T63" fmla="*/ 479 h 564"/>
              <a:gd name="T64" fmla="*/ 390 w 473"/>
              <a:gd name="T65" fmla="*/ 460 h 564"/>
              <a:gd name="T66" fmla="*/ 420 w 473"/>
              <a:gd name="T67" fmla="*/ 354 h 564"/>
              <a:gd name="T68" fmla="*/ 450 w 473"/>
              <a:gd name="T69" fmla="*/ 34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564">
                <a:moveTo>
                  <a:pt x="467" y="319"/>
                </a:moveTo>
                <a:cubicBezTo>
                  <a:pt x="419" y="209"/>
                  <a:pt x="419" y="209"/>
                  <a:pt x="419" y="209"/>
                </a:cubicBezTo>
                <a:cubicBezTo>
                  <a:pt x="419" y="93"/>
                  <a:pt x="325" y="0"/>
                  <a:pt x="210" y="0"/>
                </a:cubicBezTo>
                <a:cubicBezTo>
                  <a:pt x="94" y="0"/>
                  <a:pt x="0" y="94"/>
                  <a:pt x="1" y="209"/>
                </a:cubicBezTo>
                <a:cubicBezTo>
                  <a:pt x="1" y="275"/>
                  <a:pt x="31" y="334"/>
                  <a:pt x="79" y="372"/>
                </a:cubicBezTo>
                <a:cubicBezTo>
                  <a:pt x="95" y="384"/>
                  <a:pt x="95" y="394"/>
                  <a:pt x="95" y="411"/>
                </a:cubicBezTo>
                <a:cubicBezTo>
                  <a:pt x="95" y="564"/>
                  <a:pt x="95" y="564"/>
                  <a:pt x="95" y="564"/>
                </a:cubicBezTo>
                <a:cubicBezTo>
                  <a:pt x="143" y="564"/>
                  <a:pt x="143" y="564"/>
                  <a:pt x="143" y="564"/>
                </a:cubicBezTo>
                <a:cubicBezTo>
                  <a:pt x="143" y="397"/>
                  <a:pt x="143" y="397"/>
                  <a:pt x="143" y="397"/>
                </a:cubicBezTo>
                <a:cubicBezTo>
                  <a:pt x="143" y="374"/>
                  <a:pt x="131" y="356"/>
                  <a:pt x="117" y="341"/>
                </a:cubicBezTo>
                <a:cubicBezTo>
                  <a:pt x="96" y="320"/>
                  <a:pt x="65" y="307"/>
                  <a:pt x="49" y="285"/>
                </a:cubicBezTo>
                <a:cubicBezTo>
                  <a:pt x="42" y="277"/>
                  <a:pt x="45" y="259"/>
                  <a:pt x="55" y="257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90" y="247"/>
                  <a:pt x="84" y="232"/>
                  <a:pt x="71" y="234"/>
                </a:cubicBezTo>
                <a:cubicBezTo>
                  <a:pt x="49" y="238"/>
                  <a:pt x="49" y="238"/>
                  <a:pt x="49" y="238"/>
                </a:cubicBezTo>
                <a:cubicBezTo>
                  <a:pt x="32" y="241"/>
                  <a:pt x="26" y="225"/>
                  <a:pt x="28" y="210"/>
                </a:cubicBezTo>
                <a:cubicBezTo>
                  <a:pt x="29" y="194"/>
                  <a:pt x="32" y="179"/>
                  <a:pt x="37" y="164"/>
                </a:cubicBezTo>
                <a:cubicBezTo>
                  <a:pt x="40" y="155"/>
                  <a:pt x="49" y="150"/>
                  <a:pt x="60" y="15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88" y="172"/>
                  <a:pt x="95" y="157"/>
                  <a:pt x="83" y="149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55" y="129"/>
                  <a:pt x="61" y="116"/>
                  <a:pt x="66" y="109"/>
                </a:cubicBezTo>
                <a:cubicBezTo>
                  <a:pt x="72" y="101"/>
                  <a:pt x="79" y="94"/>
                  <a:pt x="86" y="87"/>
                </a:cubicBezTo>
                <a:cubicBezTo>
                  <a:pt x="94" y="79"/>
                  <a:pt x="106" y="69"/>
                  <a:pt x="115" y="83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6" y="116"/>
                  <a:pt x="153" y="107"/>
                  <a:pt x="145" y="94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4" y="60"/>
                  <a:pt x="136" y="53"/>
                  <a:pt x="142" y="50"/>
                </a:cubicBezTo>
                <a:cubicBezTo>
                  <a:pt x="155" y="45"/>
                  <a:pt x="168" y="41"/>
                  <a:pt x="181" y="39"/>
                </a:cubicBezTo>
                <a:cubicBezTo>
                  <a:pt x="192" y="37"/>
                  <a:pt x="202" y="41"/>
                  <a:pt x="202" y="55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202" y="95"/>
                  <a:pt x="221" y="95"/>
                  <a:pt x="221" y="78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44"/>
                  <a:pt x="228" y="36"/>
                  <a:pt x="244" y="38"/>
                </a:cubicBezTo>
                <a:cubicBezTo>
                  <a:pt x="255" y="40"/>
                  <a:pt x="265" y="43"/>
                  <a:pt x="275" y="46"/>
                </a:cubicBezTo>
                <a:cubicBezTo>
                  <a:pt x="292" y="52"/>
                  <a:pt x="302" y="62"/>
                  <a:pt x="290" y="80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74" y="106"/>
                  <a:pt x="288" y="116"/>
                  <a:pt x="296" y="103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10" y="80"/>
                  <a:pt x="314" y="76"/>
                  <a:pt x="319" y="76"/>
                </a:cubicBezTo>
                <a:cubicBezTo>
                  <a:pt x="329" y="76"/>
                  <a:pt x="340" y="84"/>
                  <a:pt x="348" y="93"/>
                </a:cubicBezTo>
                <a:cubicBezTo>
                  <a:pt x="380" y="125"/>
                  <a:pt x="359" y="165"/>
                  <a:pt x="356" y="169"/>
                </a:cubicBezTo>
                <a:cubicBezTo>
                  <a:pt x="340" y="188"/>
                  <a:pt x="319" y="195"/>
                  <a:pt x="294" y="195"/>
                </a:cubicBezTo>
                <a:cubicBezTo>
                  <a:pt x="281" y="195"/>
                  <a:pt x="281" y="195"/>
                  <a:pt x="281" y="195"/>
                </a:cubicBezTo>
                <a:cubicBezTo>
                  <a:pt x="271" y="194"/>
                  <a:pt x="260" y="188"/>
                  <a:pt x="260" y="178"/>
                </a:cubicBezTo>
                <a:cubicBezTo>
                  <a:pt x="260" y="147"/>
                  <a:pt x="260" y="147"/>
                  <a:pt x="260" y="147"/>
                </a:cubicBezTo>
                <a:cubicBezTo>
                  <a:pt x="260" y="135"/>
                  <a:pt x="239" y="132"/>
                  <a:pt x="239" y="147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39" y="190"/>
                  <a:pt x="234" y="194"/>
                  <a:pt x="220" y="194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195" y="194"/>
                  <a:pt x="190" y="189"/>
                  <a:pt x="184" y="184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57" y="156"/>
                  <a:pt x="144" y="171"/>
                  <a:pt x="156" y="183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9" y="205"/>
                  <a:pt x="181" y="211"/>
                  <a:pt x="181" y="219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52"/>
                  <a:pt x="178" y="259"/>
                  <a:pt x="163" y="259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23" y="259"/>
                  <a:pt x="122" y="279"/>
                  <a:pt x="140" y="279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173" y="278"/>
                  <a:pt x="180" y="281"/>
                  <a:pt x="180" y="295"/>
                </a:cubicBezTo>
                <a:cubicBezTo>
                  <a:pt x="178" y="564"/>
                  <a:pt x="178" y="564"/>
                  <a:pt x="178" y="564"/>
                </a:cubicBezTo>
                <a:cubicBezTo>
                  <a:pt x="315" y="564"/>
                  <a:pt x="315" y="564"/>
                  <a:pt x="315" y="564"/>
                </a:cubicBezTo>
                <a:cubicBezTo>
                  <a:pt x="315" y="479"/>
                  <a:pt x="315" y="479"/>
                  <a:pt x="315" y="479"/>
                </a:cubicBezTo>
                <a:cubicBezTo>
                  <a:pt x="315" y="465"/>
                  <a:pt x="319" y="460"/>
                  <a:pt x="335" y="460"/>
                </a:cubicBezTo>
                <a:cubicBezTo>
                  <a:pt x="390" y="460"/>
                  <a:pt x="390" y="460"/>
                  <a:pt x="390" y="460"/>
                </a:cubicBezTo>
                <a:cubicBezTo>
                  <a:pt x="411" y="460"/>
                  <a:pt x="420" y="451"/>
                  <a:pt x="420" y="430"/>
                </a:cubicBezTo>
                <a:cubicBezTo>
                  <a:pt x="420" y="354"/>
                  <a:pt x="420" y="354"/>
                  <a:pt x="420" y="354"/>
                </a:cubicBezTo>
                <a:cubicBezTo>
                  <a:pt x="420" y="347"/>
                  <a:pt x="423" y="344"/>
                  <a:pt x="430" y="344"/>
                </a:cubicBezTo>
                <a:cubicBezTo>
                  <a:pt x="450" y="344"/>
                  <a:pt x="450" y="344"/>
                  <a:pt x="450" y="344"/>
                </a:cubicBezTo>
                <a:cubicBezTo>
                  <a:pt x="468" y="344"/>
                  <a:pt x="473" y="335"/>
                  <a:pt x="467" y="319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349" name="Freeform 323"/>
          <p:cNvSpPr>
            <a:spLocks/>
          </p:cNvSpPr>
          <p:nvPr/>
        </p:nvSpPr>
        <p:spPr bwMode="auto">
          <a:xfrm>
            <a:off x="7040563" y="2543175"/>
            <a:ext cx="328612" cy="388938"/>
          </a:xfrm>
          <a:custGeom>
            <a:avLst/>
            <a:gdLst>
              <a:gd name="T0" fmla="*/ 419 w 437"/>
              <a:gd name="T1" fmla="*/ 256 h 517"/>
              <a:gd name="T2" fmla="*/ 386 w 437"/>
              <a:gd name="T3" fmla="*/ 265 h 517"/>
              <a:gd name="T4" fmla="*/ 316 w 437"/>
              <a:gd name="T5" fmla="*/ 344 h 517"/>
              <a:gd name="T6" fmla="*/ 293 w 437"/>
              <a:gd name="T7" fmla="*/ 332 h 517"/>
              <a:gd name="T8" fmla="*/ 285 w 437"/>
              <a:gd name="T9" fmla="*/ 72 h 517"/>
              <a:gd name="T10" fmla="*/ 267 w 437"/>
              <a:gd name="T11" fmla="*/ 41 h 517"/>
              <a:gd name="T12" fmla="*/ 232 w 437"/>
              <a:gd name="T13" fmla="*/ 62 h 517"/>
              <a:gd name="T14" fmla="*/ 228 w 437"/>
              <a:gd name="T15" fmla="*/ 242 h 517"/>
              <a:gd name="T16" fmla="*/ 214 w 437"/>
              <a:gd name="T17" fmla="*/ 242 h 517"/>
              <a:gd name="T18" fmla="*/ 211 w 437"/>
              <a:gd name="T19" fmla="*/ 29 h 517"/>
              <a:gd name="T20" fmla="*/ 186 w 437"/>
              <a:gd name="T21" fmla="*/ 1 h 517"/>
              <a:gd name="T22" fmla="*/ 156 w 437"/>
              <a:gd name="T23" fmla="*/ 24 h 517"/>
              <a:gd name="T24" fmla="*/ 153 w 437"/>
              <a:gd name="T25" fmla="*/ 244 h 517"/>
              <a:gd name="T26" fmla="*/ 139 w 437"/>
              <a:gd name="T27" fmla="*/ 244 h 517"/>
              <a:gd name="T28" fmla="*/ 134 w 437"/>
              <a:gd name="T29" fmla="*/ 54 h 517"/>
              <a:gd name="T30" fmla="*/ 105 w 437"/>
              <a:gd name="T31" fmla="*/ 29 h 517"/>
              <a:gd name="T32" fmla="*/ 79 w 437"/>
              <a:gd name="T33" fmla="*/ 54 h 517"/>
              <a:gd name="T34" fmla="*/ 78 w 437"/>
              <a:gd name="T35" fmla="*/ 246 h 517"/>
              <a:gd name="T36" fmla="*/ 66 w 437"/>
              <a:gd name="T37" fmla="*/ 243 h 517"/>
              <a:gd name="T38" fmla="*/ 53 w 437"/>
              <a:gd name="T39" fmla="*/ 104 h 517"/>
              <a:gd name="T40" fmla="*/ 19 w 437"/>
              <a:gd name="T41" fmla="*/ 86 h 517"/>
              <a:gd name="T42" fmla="*/ 0 w 437"/>
              <a:gd name="T43" fmla="*/ 116 h 517"/>
              <a:gd name="T44" fmla="*/ 9 w 437"/>
              <a:gd name="T45" fmla="*/ 377 h 517"/>
              <a:gd name="T46" fmla="*/ 170 w 437"/>
              <a:gd name="T47" fmla="*/ 517 h 517"/>
              <a:gd name="T48" fmla="*/ 344 w 437"/>
              <a:gd name="T49" fmla="*/ 428 h 517"/>
              <a:gd name="T50" fmla="*/ 430 w 437"/>
              <a:gd name="T51" fmla="*/ 290 h 517"/>
              <a:gd name="T52" fmla="*/ 419 w 437"/>
              <a:gd name="T53" fmla="*/ 25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517">
                <a:moveTo>
                  <a:pt x="419" y="256"/>
                </a:moveTo>
                <a:cubicBezTo>
                  <a:pt x="408" y="252"/>
                  <a:pt x="395" y="254"/>
                  <a:pt x="386" y="265"/>
                </a:cubicBezTo>
                <a:cubicBezTo>
                  <a:pt x="316" y="344"/>
                  <a:pt x="316" y="344"/>
                  <a:pt x="316" y="344"/>
                </a:cubicBezTo>
                <a:cubicBezTo>
                  <a:pt x="305" y="357"/>
                  <a:pt x="293" y="348"/>
                  <a:pt x="293" y="33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84" y="58"/>
                  <a:pt x="282" y="45"/>
                  <a:pt x="267" y="41"/>
                </a:cubicBezTo>
                <a:cubicBezTo>
                  <a:pt x="248" y="35"/>
                  <a:pt x="233" y="45"/>
                  <a:pt x="232" y="62"/>
                </a:cubicBezTo>
                <a:cubicBezTo>
                  <a:pt x="228" y="242"/>
                  <a:pt x="228" y="242"/>
                  <a:pt x="228" y="242"/>
                </a:cubicBezTo>
                <a:cubicBezTo>
                  <a:pt x="227" y="258"/>
                  <a:pt x="214" y="257"/>
                  <a:pt x="214" y="24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1" y="15"/>
                  <a:pt x="201" y="3"/>
                  <a:pt x="186" y="1"/>
                </a:cubicBezTo>
                <a:cubicBezTo>
                  <a:pt x="171" y="0"/>
                  <a:pt x="156" y="10"/>
                  <a:pt x="156" y="24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257"/>
                  <a:pt x="140" y="256"/>
                  <a:pt x="139" y="24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3" y="40"/>
                  <a:pt x="121" y="29"/>
                  <a:pt x="105" y="29"/>
                </a:cubicBezTo>
                <a:cubicBezTo>
                  <a:pt x="90" y="29"/>
                  <a:pt x="79" y="41"/>
                  <a:pt x="79" y="54"/>
                </a:cubicBezTo>
                <a:cubicBezTo>
                  <a:pt x="78" y="246"/>
                  <a:pt x="78" y="246"/>
                  <a:pt x="78" y="246"/>
                </a:cubicBezTo>
                <a:cubicBezTo>
                  <a:pt x="78" y="256"/>
                  <a:pt x="67" y="257"/>
                  <a:pt x="66" y="243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2" y="91"/>
                  <a:pt x="34" y="83"/>
                  <a:pt x="19" y="86"/>
                </a:cubicBezTo>
                <a:cubicBezTo>
                  <a:pt x="5" y="90"/>
                  <a:pt x="0" y="103"/>
                  <a:pt x="0" y="116"/>
                </a:cubicBezTo>
                <a:cubicBezTo>
                  <a:pt x="9" y="377"/>
                  <a:pt x="9" y="377"/>
                  <a:pt x="9" y="377"/>
                </a:cubicBezTo>
                <a:cubicBezTo>
                  <a:pt x="11" y="455"/>
                  <a:pt x="93" y="517"/>
                  <a:pt x="170" y="517"/>
                </a:cubicBezTo>
                <a:cubicBezTo>
                  <a:pt x="245" y="517"/>
                  <a:pt x="308" y="486"/>
                  <a:pt x="344" y="428"/>
                </a:cubicBezTo>
                <a:cubicBezTo>
                  <a:pt x="430" y="290"/>
                  <a:pt x="430" y="290"/>
                  <a:pt x="430" y="290"/>
                </a:cubicBezTo>
                <a:cubicBezTo>
                  <a:pt x="437" y="279"/>
                  <a:pt x="436" y="262"/>
                  <a:pt x="419" y="256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350" name="Freeform 324"/>
          <p:cNvSpPr>
            <a:spLocks noEditPoints="1"/>
          </p:cNvSpPr>
          <p:nvPr/>
        </p:nvSpPr>
        <p:spPr bwMode="auto">
          <a:xfrm>
            <a:off x="7777163" y="2520950"/>
            <a:ext cx="307975" cy="433388"/>
          </a:xfrm>
          <a:custGeom>
            <a:avLst/>
            <a:gdLst>
              <a:gd name="T0" fmla="*/ 227 w 410"/>
              <a:gd name="T1" fmla="*/ 10 h 578"/>
              <a:gd name="T2" fmla="*/ 206 w 410"/>
              <a:gd name="T3" fmla="*/ 0 h 578"/>
              <a:gd name="T4" fmla="*/ 184 w 410"/>
              <a:gd name="T5" fmla="*/ 10 h 578"/>
              <a:gd name="T6" fmla="*/ 0 w 410"/>
              <a:gd name="T7" fmla="*/ 373 h 578"/>
              <a:gd name="T8" fmla="*/ 205 w 410"/>
              <a:gd name="T9" fmla="*/ 578 h 578"/>
              <a:gd name="T10" fmla="*/ 410 w 410"/>
              <a:gd name="T11" fmla="*/ 373 h 578"/>
              <a:gd name="T12" fmla="*/ 227 w 410"/>
              <a:gd name="T13" fmla="*/ 10 h 578"/>
              <a:gd name="T14" fmla="*/ 331 w 410"/>
              <a:gd name="T15" fmla="*/ 393 h 578"/>
              <a:gd name="T16" fmla="*/ 315 w 410"/>
              <a:gd name="T17" fmla="*/ 408 h 578"/>
              <a:gd name="T18" fmla="*/ 254 w 410"/>
              <a:gd name="T19" fmla="*/ 408 h 578"/>
              <a:gd name="T20" fmla="*/ 254 w 410"/>
              <a:gd name="T21" fmla="*/ 469 h 578"/>
              <a:gd name="T22" fmla="*/ 239 w 410"/>
              <a:gd name="T23" fmla="*/ 485 h 578"/>
              <a:gd name="T24" fmla="*/ 175 w 410"/>
              <a:gd name="T25" fmla="*/ 485 h 578"/>
              <a:gd name="T26" fmla="*/ 159 w 410"/>
              <a:gd name="T27" fmla="*/ 469 h 578"/>
              <a:gd name="T28" fmla="*/ 159 w 410"/>
              <a:gd name="T29" fmla="*/ 408 h 578"/>
              <a:gd name="T30" fmla="*/ 98 w 410"/>
              <a:gd name="T31" fmla="*/ 408 h 578"/>
              <a:gd name="T32" fmla="*/ 83 w 410"/>
              <a:gd name="T33" fmla="*/ 393 h 578"/>
              <a:gd name="T34" fmla="*/ 83 w 410"/>
              <a:gd name="T35" fmla="*/ 329 h 578"/>
              <a:gd name="T36" fmla="*/ 98 w 410"/>
              <a:gd name="T37" fmla="*/ 313 h 578"/>
              <a:gd name="T38" fmla="*/ 159 w 410"/>
              <a:gd name="T39" fmla="*/ 313 h 578"/>
              <a:gd name="T40" fmla="*/ 159 w 410"/>
              <a:gd name="T41" fmla="*/ 252 h 578"/>
              <a:gd name="T42" fmla="*/ 175 w 410"/>
              <a:gd name="T43" fmla="*/ 236 h 578"/>
              <a:gd name="T44" fmla="*/ 239 w 410"/>
              <a:gd name="T45" fmla="*/ 236 h 578"/>
              <a:gd name="T46" fmla="*/ 254 w 410"/>
              <a:gd name="T47" fmla="*/ 252 h 578"/>
              <a:gd name="T48" fmla="*/ 254 w 410"/>
              <a:gd name="T49" fmla="*/ 313 h 578"/>
              <a:gd name="T50" fmla="*/ 315 w 410"/>
              <a:gd name="T51" fmla="*/ 313 h 578"/>
              <a:gd name="T52" fmla="*/ 331 w 410"/>
              <a:gd name="T53" fmla="*/ 329 h 578"/>
              <a:gd name="T54" fmla="*/ 331 w 410"/>
              <a:gd name="T55" fmla="*/ 39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0" h="578">
                <a:moveTo>
                  <a:pt x="227" y="10"/>
                </a:moveTo>
                <a:cubicBezTo>
                  <a:pt x="222" y="4"/>
                  <a:pt x="214" y="0"/>
                  <a:pt x="206" y="0"/>
                </a:cubicBezTo>
                <a:cubicBezTo>
                  <a:pt x="197" y="0"/>
                  <a:pt x="189" y="3"/>
                  <a:pt x="184" y="10"/>
                </a:cubicBezTo>
                <a:cubicBezTo>
                  <a:pt x="176" y="18"/>
                  <a:pt x="0" y="217"/>
                  <a:pt x="0" y="373"/>
                </a:cubicBezTo>
                <a:cubicBezTo>
                  <a:pt x="0" y="486"/>
                  <a:pt x="92" y="578"/>
                  <a:pt x="205" y="578"/>
                </a:cubicBezTo>
                <a:cubicBezTo>
                  <a:pt x="318" y="578"/>
                  <a:pt x="410" y="486"/>
                  <a:pt x="410" y="373"/>
                </a:cubicBezTo>
                <a:cubicBezTo>
                  <a:pt x="410" y="234"/>
                  <a:pt x="234" y="19"/>
                  <a:pt x="227" y="10"/>
                </a:cubicBezTo>
                <a:close/>
                <a:moveTo>
                  <a:pt x="331" y="393"/>
                </a:moveTo>
                <a:cubicBezTo>
                  <a:pt x="331" y="401"/>
                  <a:pt x="324" y="408"/>
                  <a:pt x="315" y="408"/>
                </a:cubicBezTo>
                <a:cubicBezTo>
                  <a:pt x="254" y="408"/>
                  <a:pt x="254" y="408"/>
                  <a:pt x="254" y="408"/>
                </a:cubicBezTo>
                <a:cubicBezTo>
                  <a:pt x="254" y="469"/>
                  <a:pt x="254" y="469"/>
                  <a:pt x="254" y="469"/>
                </a:cubicBezTo>
                <a:cubicBezTo>
                  <a:pt x="254" y="478"/>
                  <a:pt x="247" y="485"/>
                  <a:pt x="239" y="485"/>
                </a:cubicBezTo>
                <a:cubicBezTo>
                  <a:pt x="175" y="485"/>
                  <a:pt x="175" y="485"/>
                  <a:pt x="175" y="485"/>
                </a:cubicBezTo>
                <a:cubicBezTo>
                  <a:pt x="166" y="485"/>
                  <a:pt x="159" y="478"/>
                  <a:pt x="159" y="469"/>
                </a:cubicBezTo>
                <a:cubicBezTo>
                  <a:pt x="159" y="408"/>
                  <a:pt x="159" y="408"/>
                  <a:pt x="159" y="408"/>
                </a:cubicBezTo>
                <a:cubicBezTo>
                  <a:pt x="98" y="408"/>
                  <a:pt x="98" y="408"/>
                  <a:pt x="98" y="408"/>
                </a:cubicBezTo>
                <a:cubicBezTo>
                  <a:pt x="90" y="408"/>
                  <a:pt x="83" y="401"/>
                  <a:pt x="83" y="393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3" y="320"/>
                  <a:pt x="90" y="313"/>
                  <a:pt x="98" y="313"/>
                </a:cubicBezTo>
                <a:cubicBezTo>
                  <a:pt x="159" y="313"/>
                  <a:pt x="159" y="313"/>
                  <a:pt x="159" y="313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9" y="243"/>
                  <a:pt x="166" y="236"/>
                  <a:pt x="175" y="236"/>
                </a:cubicBezTo>
                <a:cubicBezTo>
                  <a:pt x="239" y="236"/>
                  <a:pt x="239" y="236"/>
                  <a:pt x="239" y="236"/>
                </a:cubicBezTo>
                <a:cubicBezTo>
                  <a:pt x="247" y="236"/>
                  <a:pt x="254" y="243"/>
                  <a:pt x="254" y="252"/>
                </a:cubicBezTo>
                <a:cubicBezTo>
                  <a:pt x="254" y="313"/>
                  <a:pt x="254" y="313"/>
                  <a:pt x="254" y="313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24" y="313"/>
                  <a:pt x="331" y="320"/>
                  <a:pt x="331" y="329"/>
                </a:cubicBezTo>
                <a:lnTo>
                  <a:pt x="331" y="393"/>
                </a:ln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grpSp>
        <p:nvGrpSpPr>
          <p:cNvPr id="351" name="Group 221"/>
          <p:cNvGrpSpPr/>
          <p:nvPr/>
        </p:nvGrpSpPr>
        <p:grpSpPr>
          <a:xfrm>
            <a:off x="8448675" y="3295393"/>
            <a:ext cx="420688" cy="385763"/>
            <a:chOff x="5816600" y="4683125"/>
            <a:chExt cx="420688" cy="385763"/>
          </a:xfrm>
          <a:solidFill>
            <a:srgbClr val="DAB96E"/>
          </a:solidFill>
        </p:grpSpPr>
        <p:sp>
          <p:nvSpPr>
            <p:cNvPr id="352" name="Oval 325"/>
            <p:cNvSpPr>
              <a:spLocks noChangeArrowheads="1"/>
            </p:cNvSpPr>
            <p:nvPr/>
          </p:nvSpPr>
          <p:spPr bwMode="auto">
            <a:xfrm>
              <a:off x="6151563" y="5006975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3" name="Oval 326"/>
            <p:cNvSpPr>
              <a:spLocks noChangeArrowheads="1"/>
            </p:cNvSpPr>
            <p:nvPr/>
          </p:nvSpPr>
          <p:spPr bwMode="auto">
            <a:xfrm>
              <a:off x="5930900" y="5006975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4" name="Freeform 327"/>
            <p:cNvSpPr>
              <a:spLocks noEditPoints="1"/>
            </p:cNvSpPr>
            <p:nvPr/>
          </p:nvSpPr>
          <p:spPr bwMode="auto">
            <a:xfrm>
              <a:off x="5816600" y="4683125"/>
              <a:ext cx="420688" cy="311150"/>
            </a:xfrm>
            <a:custGeom>
              <a:avLst/>
              <a:gdLst>
                <a:gd name="T0" fmla="*/ 550 w 559"/>
                <a:gd name="T1" fmla="*/ 91 h 414"/>
                <a:gd name="T2" fmla="*/ 529 w 559"/>
                <a:gd name="T3" fmla="*/ 81 h 414"/>
                <a:gd name="T4" fmla="*/ 163 w 559"/>
                <a:gd name="T5" fmla="*/ 81 h 414"/>
                <a:gd name="T6" fmla="*/ 153 w 559"/>
                <a:gd name="T7" fmla="*/ 24 h 414"/>
                <a:gd name="T8" fmla="*/ 124 w 559"/>
                <a:gd name="T9" fmla="*/ 0 h 414"/>
                <a:gd name="T10" fmla="*/ 29 w 559"/>
                <a:gd name="T11" fmla="*/ 0 h 414"/>
                <a:gd name="T12" fmla="*/ 0 w 559"/>
                <a:gd name="T13" fmla="*/ 30 h 414"/>
                <a:gd name="T14" fmla="*/ 29 w 559"/>
                <a:gd name="T15" fmla="*/ 59 h 414"/>
                <a:gd name="T16" fmla="*/ 99 w 559"/>
                <a:gd name="T17" fmla="*/ 59 h 414"/>
                <a:gd name="T18" fmla="*/ 162 w 559"/>
                <a:gd name="T19" fmla="*/ 390 h 414"/>
                <a:gd name="T20" fmla="*/ 191 w 559"/>
                <a:gd name="T21" fmla="*/ 414 h 414"/>
                <a:gd name="T22" fmla="*/ 502 w 559"/>
                <a:gd name="T23" fmla="*/ 414 h 414"/>
                <a:gd name="T24" fmla="*/ 531 w 559"/>
                <a:gd name="T25" fmla="*/ 385 h 414"/>
                <a:gd name="T26" fmla="*/ 502 w 559"/>
                <a:gd name="T27" fmla="*/ 355 h 414"/>
                <a:gd name="T28" fmla="*/ 215 w 559"/>
                <a:gd name="T29" fmla="*/ 355 h 414"/>
                <a:gd name="T30" fmla="*/ 207 w 559"/>
                <a:gd name="T31" fmla="*/ 314 h 414"/>
                <a:gd name="T32" fmla="*/ 516 w 559"/>
                <a:gd name="T33" fmla="*/ 289 h 414"/>
                <a:gd name="T34" fmla="*/ 542 w 559"/>
                <a:gd name="T35" fmla="*/ 262 h 414"/>
                <a:gd name="T36" fmla="*/ 558 w 559"/>
                <a:gd name="T37" fmla="*/ 113 h 414"/>
                <a:gd name="T38" fmla="*/ 550 w 559"/>
                <a:gd name="T39" fmla="*/ 91 h 414"/>
                <a:gd name="T40" fmla="*/ 418 w 559"/>
                <a:gd name="T41" fmla="*/ 211 h 414"/>
                <a:gd name="T42" fmla="*/ 408 w 559"/>
                <a:gd name="T43" fmla="*/ 222 h 414"/>
                <a:gd name="T44" fmla="*/ 369 w 559"/>
                <a:gd name="T45" fmla="*/ 222 h 414"/>
                <a:gd name="T46" fmla="*/ 369 w 559"/>
                <a:gd name="T47" fmla="*/ 261 h 414"/>
                <a:gd name="T48" fmla="*/ 359 w 559"/>
                <a:gd name="T49" fmla="*/ 271 h 414"/>
                <a:gd name="T50" fmla="*/ 317 w 559"/>
                <a:gd name="T51" fmla="*/ 271 h 414"/>
                <a:gd name="T52" fmla="*/ 307 w 559"/>
                <a:gd name="T53" fmla="*/ 261 h 414"/>
                <a:gd name="T54" fmla="*/ 307 w 559"/>
                <a:gd name="T55" fmla="*/ 222 h 414"/>
                <a:gd name="T56" fmla="*/ 267 w 559"/>
                <a:gd name="T57" fmla="*/ 222 h 414"/>
                <a:gd name="T58" fmla="*/ 257 w 559"/>
                <a:gd name="T59" fmla="*/ 211 h 414"/>
                <a:gd name="T60" fmla="*/ 257 w 559"/>
                <a:gd name="T61" fmla="*/ 170 h 414"/>
                <a:gd name="T62" fmla="*/ 267 w 559"/>
                <a:gd name="T63" fmla="*/ 160 h 414"/>
                <a:gd name="T64" fmla="*/ 307 w 559"/>
                <a:gd name="T65" fmla="*/ 160 h 414"/>
                <a:gd name="T66" fmla="*/ 307 w 559"/>
                <a:gd name="T67" fmla="*/ 120 h 414"/>
                <a:gd name="T68" fmla="*/ 317 w 559"/>
                <a:gd name="T69" fmla="*/ 110 h 414"/>
                <a:gd name="T70" fmla="*/ 359 w 559"/>
                <a:gd name="T71" fmla="*/ 110 h 414"/>
                <a:gd name="T72" fmla="*/ 369 w 559"/>
                <a:gd name="T73" fmla="*/ 120 h 414"/>
                <a:gd name="T74" fmla="*/ 369 w 559"/>
                <a:gd name="T75" fmla="*/ 160 h 414"/>
                <a:gd name="T76" fmla="*/ 408 w 559"/>
                <a:gd name="T77" fmla="*/ 160 h 414"/>
                <a:gd name="T78" fmla="*/ 418 w 559"/>
                <a:gd name="T79" fmla="*/ 170 h 414"/>
                <a:gd name="T80" fmla="*/ 418 w 559"/>
                <a:gd name="T81" fmla="*/ 21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414">
                  <a:moveTo>
                    <a:pt x="550" y="91"/>
                  </a:moveTo>
                  <a:cubicBezTo>
                    <a:pt x="545" y="84"/>
                    <a:pt x="537" y="81"/>
                    <a:pt x="529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10"/>
                    <a:pt x="138" y="0"/>
                    <a:pt x="1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4" y="404"/>
                    <a:pt x="176" y="414"/>
                    <a:pt x="191" y="414"/>
                  </a:cubicBezTo>
                  <a:cubicBezTo>
                    <a:pt x="502" y="414"/>
                    <a:pt x="502" y="414"/>
                    <a:pt x="502" y="414"/>
                  </a:cubicBezTo>
                  <a:cubicBezTo>
                    <a:pt x="518" y="414"/>
                    <a:pt x="531" y="401"/>
                    <a:pt x="531" y="385"/>
                  </a:cubicBezTo>
                  <a:cubicBezTo>
                    <a:pt x="531" y="369"/>
                    <a:pt x="518" y="355"/>
                    <a:pt x="502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07" y="314"/>
                    <a:pt x="207" y="314"/>
                    <a:pt x="207" y="314"/>
                  </a:cubicBezTo>
                  <a:cubicBezTo>
                    <a:pt x="516" y="289"/>
                    <a:pt x="516" y="289"/>
                    <a:pt x="516" y="289"/>
                  </a:cubicBezTo>
                  <a:cubicBezTo>
                    <a:pt x="530" y="287"/>
                    <a:pt x="541" y="276"/>
                    <a:pt x="542" y="262"/>
                  </a:cubicBezTo>
                  <a:cubicBezTo>
                    <a:pt x="558" y="113"/>
                    <a:pt x="558" y="113"/>
                    <a:pt x="558" y="113"/>
                  </a:cubicBezTo>
                  <a:cubicBezTo>
                    <a:pt x="559" y="105"/>
                    <a:pt x="556" y="97"/>
                    <a:pt x="550" y="91"/>
                  </a:cubicBezTo>
                  <a:close/>
                  <a:moveTo>
                    <a:pt x="418" y="211"/>
                  </a:moveTo>
                  <a:cubicBezTo>
                    <a:pt x="418" y="217"/>
                    <a:pt x="414" y="222"/>
                    <a:pt x="408" y="222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9" y="261"/>
                    <a:pt x="369" y="261"/>
                    <a:pt x="369" y="261"/>
                  </a:cubicBezTo>
                  <a:cubicBezTo>
                    <a:pt x="369" y="267"/>
                    <a:pt x="364" y="271"/>
                    <a:pt x="359" y="271"/>
                  </a:cubicBezTo>
                  <a:cubicBezTo>
                    <a:pt x="317" y="271"/>
                    <a:pt x="317" y="271"/>
                    <a:pt x="317" y="271"/>
                  </a:cubicBezTo>
                  <a:cubicBezTo>
                    <a:pt x="311" y="271"/>
                    <a:pt x="307" y="267"/>
                    <a:pt x="307" y="261"/>
                  </a:cubicBezTo>
                  <a:cubicBezTo>
                    <a:pt x="307" y="222"/>
                    <a:pt x="307" y="222"/>
                    <a:pt x="307" y="222"/>
                  </a:cubicBezTo>
                  <a:cubicBezTo>
                    <a:pt x="267" y="222"/>
                    <a:pt x="267" y="222"/>
                    <a:pt x="267" y="222"/>
                  </a:cubicBezTo>
                  <a:cubicBezTo>
                    <a:pt x="261" y="222"/>
                    <a:pt x="257" y="217"/>
                    <a:pt x="257" y="211"/>
                  </a:cubicBezTo>
                  <a:cubicBezTo>
                    <a:pt x="257" y="170"/>
                    <a:pt x="257" y="170"/>
                    <a:pt x="257" y="170"/>
                  </a:cubicBezTo>
                  <a:cubicBezTo>
                    <a:pt x="257" y="164"/>
                    <a:pt x="261" y="160"/>
                    <a:pt x="267" y="160"/>
                  </a:cubicBezTo>
                  <a:cubicBezTo>
                    <a:pt x="307" y="160"/>
                    <a:pt x="307" y="160"/>
                    <a:pt x="307" y="160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7" y="114"/>
                    <a:pt x="311" y="110"/>
                    <a:pt x="317" y="110"/>
                  </a:cubicBezTo>
                  <a:cubicBezTo>
                    <a:pt x="359" y="110"/>
                    <a:pt x="359" y="110"/>
                    <a:pt x="359" y="110"/>
                  </a:cubicBezTo>
                  <a:cubicBezTo>
                    <a:pt x="364" y="110"/>
                    <a:pt x="369" y="114"/>
                    <a:pt x="369" y="12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14" y="160"/>
                    <a:pt x="418" y="164"/>
                    <a:pt x="418" y="170"/>
                  </a:cubicBezTo>
                  <a:lnTo>
                    <a:pt x="4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sp>
        <p:nvSpPr>
          <p:cNvPr id="355" name="Freeform 328"/>
          <p:cNvSpPr>
            <a:spLocks noEditPoints="1"/>
          </p:cNvSpPr>
          <p:nvPr/>
        </p:nvSpPr>
        <p:spPr bwMode="auto">
          <a:xfrm>
            <a:off x="5630863" y="3929063"/>
            <a:ext cx="322262" cy="466725"/>
          </a:xfrm>
          <a:custGeom>
            <a:avLst/>
            <a:gdLst>
              <a:gd name="T0" fmla="*/ 215 w 430"/>
              <a:gd name="T1" fmla="*/ 0 h 621"/>
              <a:gd name="T2" fmla="*/ 0 w 430"/>
              <a:gd name="T3" fmla="*/ 216 h 621"/>
              <a:gd name="T4" fmla="*/ 182 w 430"/>
              <a:gd name="T5" fmla="*/ 428 h 621"/>
              <a:gd name="T6" fmla="*/ 182 w 430"/>
              <a:gd name="T7" fmla="*/ 494 h 621"/>
              <a:gd name="T8" fmla="*/ 135 w 430"/>
              <a:gd name="T9" fmla="*/ 494 h 621"/>
              <a:gd name="T10" fmla="*/ 119 w 430"/>
              <a:gd name="T11" fmla="*/ 511 h 621"/>
              <a:gd name="T12" fmla="*/ 119 w 430"/>
              <a:gd name="T13" fmla="*/ 541 h 621"/>
              <a:gd name="T14" fmla="*/ 135 w 430"/>
              <a:gd name="T15" fmla="*/ 557 h 621"/>
              <a:gd name="T16" fmla="*/ 182 w 430"/>
              <a:gd name="T17" fmla="*/ 557 h 621"/>
              <a:gd name="T18" fmla="*/ 182 w 430"/>
              <a:gd name="T19" fmla="*/ 604 h 621"/>
              <a:gd name="T20" fmla="*/ 199 w 430"/>
              <a:gd name="T21" fmla="*/ 621 h 621"/>
              <a:gd name="T22" fmla="*/ 229 w 430"/>
              <a:gd name="T23" fmla="*/ 621 h 621"/>
              <a:gd name="T24" fmla="*/ 246 w 430"/>
              <a:gd name="T25" fmla="*/ 604 h 621"/>
              <a:gd name="T26" fmla="*/ 246 w 430"/>
              <a:gd name="T27" fmla="*/ 557 h 621"/>
              <a:gd name="T28" fmla="*/ 293 w 430"/>
              <a:gd name="T29" fmla="*/ 557 h 621"/>
              <a:gd name="T30" fmla="*/ 310 w 430"/>
              <a:gd name="T31" fmla="*/ 541 h 621"/>
              <a:gd name="T32" fmla="*/ 310 w 430"/>
              <a:gd name="T33" fmla="*/ 511 h 621"/>
              <a:gd name="T34" fmla="*/ 293 w 430"/>
              <a:gd name="T35" fmla="*/ 494 h 621"/>
              <a:gd name="T36" fmla="*/ 246 w 430"/>
              <a:gd name="T37" fmla="*/ 494 h 621"/>
              <a:gd name="T38" fmla="*/ 246 w 430"/>
              <a:gd name="T39" fmla="*/ 429 h 621"/>
              <a:gd name="T40" fmla="*/ 430 w 430"/>
              <a:gd name="T41" fmla="*/ 216 h 621"/>
              <a:gd name="T42" fmla="*/ 215 w 430"/>
              <a:gd name="T43" fmla="*/ 0 h 621"/>
              <a:gd name="T44" fmla="*/ 367 w 430"/>
              <a:gd name="T45" fmla="*/ 216 h 621"/>
              <a:gd name="T46" fmla="*/ 215 w 430"/>
              <a:gd name="T47" fmla="*/ 368 h 621"/>
              <a:gd name="T48" fmla="*/ 63 w 430"/>
              <a:gd name="T49" fmla="*/ 216 h 621"/>
              <a:gd name="T50" fmla="*/ 215 w 430"/>
              <a:gd name="T51" fmla="*/ 63 h 621"/>
              <a:gd name="T52" fmla="*/ 367 w 430"/>
              <a:gd name="T53" fmla="*/ 2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0" h="621">
                <a:moveTo>
                  <a:pt x="215" y="0"/>
                </a:moveTo>
                <a:cubicBezTo>
                  <a:pt x="96" y="0"/>
                  <a:pt x="0" y="97"/>
                  <a:pt x="0" y="216"/>
                </a:cubicBezTo>
                <a:cubicBezTo>
                  <a:pt x="0" y="324"/>
                  <a:pt x="79" y="413"/>
                  <a:pt x="182" y="428"/>
                </a:cubicBezTo>
                <a:cubicBezTo>
                  <a:pt x="182" y="494"/>
                  <a:pt x="182" y="494"/>
                  <a:pt x="182" y="494"/>
                </a:cubicBezTo>
                <a:cubicBezTo>
                  <a:pt x="135" y="494"/>
                  <a:pt x="135" y="494"/>
                  <a:pt x="135" y="494"/>
                </a:cubicBezTo>
                <a:cubicBezTo>
                  <a:pt x="126" y="494"/>
                  <a:pt x="119" y="502"/>
                  <a:pt x="119" y="511"/>
                </a:cubicBezTo>
                <a:cubicBezTo>
                  <a:pt x="119" y="541"/>
                  <a:pt x="119" y="541"/>
                  <a:pt x="119" y="541"/>
                </a:cubicBezTo>
                <a:cubicBezTo>
                  <a:pt x="119" y="550"/>
                  <a:pt x="127" y="557"/>
                  <a:pt x="135" y="557"/>
                </a:cubicBezTo>
                <a:cubicBezTo>
                  <a:pt x="182" y="557"/>
                  <a:pt x="182" y="557"/>
                  <a:pt x="182" y="557"/>
                </a:cubicBezTo>
                <a:cubicBezTo>
                  <a:pt x="182" y="604"/>
                  <a:pt x="182" y="604"/>
                  <a:pt x="182" y="604"/>
                </a:cubicBezTo>
                <a:cubicBezTo>
                  <a:pt x="182" y="614"/>
                  <a:pt x="190" y="621"/>
                  <a:pt x="199" y="621"/>
                </a:cubicBezTo>
                <a:cubicBezTo>
                  <a:pt x="229" y="621"/>
                  <a:pt x="229" y="621"/>
                  <a:pt x="229" y="621"/>
                </a:cubicBezTo>
                <a:cubicBezTo>
                  <a:pt x="239" y="621"/>
                  <a:pt x="246" y="614"/>
                  <a:pt x="246" y="604"/>
                </a:cubicBezTo>
                <a:cubicBezTo>
                  <a:pt x="246" y="557"/>
                  <a:pt x="246" y="557"/>
                  <a:pt x="246" y="557"/>
                </a:cubicBezTo>
                <a:cubicBezTo>
                  <a:pt x="293" y="557"/>
                  <a:pt x="293" y="557"/>
                  <a:pt x="293" y="557"/>
                </a:cubicBezTo>
                <a:cubicBezTo>
                  <a:pt x="302" y="557"/>
                  <a:pt x="310" y="550"/>
                  <a:pt x="310" y="541"/>
                </a:cubicBezTo>
                <a:cubicBezTo>
                  <a:pt x="310" y="511"/>
                  <a:pt x="310" y="511"/>
                  <a:pt x="310" y="511"/>
                </a:cubicBezTo>
                <a:cubicBezTo>
                  <a:pt x="310" y="502"/>
                  <a:pt x="302" y="494"/>
                  <a:pt x="293" y="494"/>
                </a:cubicBezTo>
                <a:cubicBezTo>
                  <a:pt x="246" y="494"/>
                  <a:pt x="246" y="494"/>
                  <a:pt x="246" y="49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350" y="414"/>
                  <a:pt x="430" y="324"/>
                  <a:pt x="430" y="216"/>
                </a:cubicBezTo>
                <a:cubicBezTo>
                  <a:pt x="430" y="97"/>
                  <a:pt x="334" y="0"/>
                  <a:pt x="215" y="0"/>
                </a:cubicBezTo>
                <a:close/>
                <a:moveTo>
                  <a:pt x="367" y="216"/>
                </a:moveTo>
                <a:cubicBezTo>
                  <a:pt x="367" y="300"/>
                  <a:pt x="299" y="368"/>
                  <a:pt x="215" y="368"/>
                </a:cubicBezTo>
                <a:cubicBezTo>
                  <a:pt x="131" y="368"/>
                  <a:pt x="63" y="300"/>
                  <a:pt x="63" y="216"/>
                </a:cubicBezTo>
                <a:cubicBezTo>
                  <a:pt x="63" y="132"/>
                  <a:pt x="131" y="63"/>
                  <a:pt x="215" y="63"/>
                </a:cubicBezTo>
                <a:cubicBezTo>
                  <a:pt x="299" y="63"/>
                  <a:pt x="367" y="132"/>
                  <a:pt x="367" y="216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sp>
        <p:nvSpPr>
          <p:cNvPr id="356" name="Freeform 329"/>
          <p:cNvSpPr>
            <a:spLocks noEditPoints="1"/>
          </p:cNvSpPr>
          <p:nvPr/>
        </p:nvSpPr>
        <p:spPr bwMode="auto">
          <a:xfrm>
            <a:off x="4765675" y="3943350"/>
            <a:ext cx="384175" cy="485775"/>
          </a:xfrm>
          <a:custGeom>
            <a:avLst/>
            <a:gdLst>
              <a:gd name="T0" fmla="*/ 439 w 511"/>
              <a:gd name="T1" fmla="*/ 3 h 645"/>
              <a:gd name="T2" fmla="*/ 287 w 511"/>
              <a:gd name="T3" fmla="*/ 51 h 645"/>
              <a:gd name="T4" fmla="*/ 277 w 511"/>
              <a:gd name="T5" fmla="*/ 72 h 645"/>
              <a:gd name="T6" fmla="*/ 286 w 511"/>
              <a:gd name="T7" fmla="*/ 101 h 645"/>
              <a:gd name="T8" fmla="*/ 307 w 511"/>
              <a:gd name="T9" fmla="*/ 112 h 645"/>
              <a:gd name="T10" fmla="*/ 369 w 511"/>
              <a:gd name="T11" fmla="*/ 93 h 645"/>
              <a:gd name="T12" fmla="*/ 320 w 511"/>
              <a:gd name="T13" fmla="*/ 187 h 645"/>
              <a:gd name="T14" fmla="*/ 49 w 511"/>
              <a:gd name="T15" fmla="*/ 306 h 645"/>
              <a:gd name="T16" fmla="*/ 161 w 511"/>
              <a:gd name="T17" fmla="*/ 595 h 645"/>
              <a:gd name="T18" fmla="*/ 451 w 511"/>
              <a:gd name="T19" fmla="*/ 484 h 645"/>
              <a:gd name="T20" fmla="*/ 378 w 511"/>
              <a:gd name="T21" fmla="*/ 216 h 645"/>
              <a:gd name="T22" fmla="*/ 427 w 511"/>
              <a:gd name="T23" fmla="*/ 123 h 645"/>
              <a:gd name="T24" fmla="*/ 446 w 511"/>
              <a:gd name="T25" fmla="*/ 185 h 645"/>
              <a:gd name="T26" fmla="*/ 468 w 511"/>
              <a:gd name="T27" fmla="*/ 196 h 645"/>
              <a:gd name="T28" fmla="*/ 497 w 511"/>
              <a:gd name="T29" fmla="*/ 187 h 645"/>
              <a:gd name="T30" fmla="*/ 508 w 511"/>
              <a:gd name="T31" fmla="*/ 165 h 645"/>
              <a:gd name="T32" fmla="*/ 474 w 511"/>
              <a:gd name="T33" fmla="*/ 59 h 645"/>
              <a:gd name="T34" fmla="*/ 474 w 511"/>
              <a:gd name="T35" fmla="*/ 59 h 645"/>
              <a:gd name="T36" fmla="*/ 460 w 511"/>
              <a:gd name="T37" fmla="*/ 13 h 645"/>
              <a:gd name="T38" fmla="*/ 439 w 511"/>
              <a:gd name="T39" fmla="*/ 3 h 645"/>
              <a:gd name="T40" fmla="*/ 392 w 511"/>
              <a:gd name="T41" fmla="*/ 458 h 645"/>
              <a:gd name="T42" fmla="*/ 187 w 511"/>
              <a:gd name="T43" fmla="*/ 537 h 645"/>
              <a:gd name="T44" fmla="*/ 108 w 511"/>
              <a:gd name="T45" fmla="*/ 332 h 645"/>
              <a:gd name="T46" fmla="*/ 313 w 511"/>
              <a:gd name="T47" fmla="*/ 253 h 645"/>
              <a:gd name="T48" fmla="*/ 392 w 511"/>
              <a:gd name="T49" fmla="*/ 45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1" h="645">
                <a:moveTo>
                  <a:pt x="439" y="3"/>
                </a:moveTo>
                <a:cubicBezTo>
                  <a:pt x="287" y="51"/>
                  <a:pt x="287" y="51"/>
                  <a:pt x="287" y="51"/>
                </a:cubicBezTo>
                <a:cubicBezTo>
                  <a:pt x="278" y="54"/>
                  <a:pt x="274" y="63"/>
                  <a:pt x="277" y="72"/>
                </a:cubicBezTo>
                <a:cubicBezTo>
                  <a:pt x="286" y="101"/>
                  <a:pt x="286" y="101"/>
                  <a:pt x="286" y="101"/>
                </a:cubicBezTo>
                <a:cubicBezTo>
                  <a:pt x="289" y="110"/>
                  <a:pt x="298" y="115"/>
                  <a:pt x="307" y="112"/>
                </a:cubicBezTo>
                <a:cubicBezTo>
                  <a:pt x="369" y="93"/>
                  <a:pt x="369" y="93"/>
                  <a:pt x="369" y="93"/>
                </a:cubicBezTo>
                <a:cubicBezTo>
                  <a:pt x="320" y="187"/>
                  <a:pt x="320" y="187"/>
                  <a:pt x="320" y="187"/>
                </a:cubicBezTo>
                <a:cubicBezTo>
                  <a:pt x="214" y="151"/>
                  <a:pt x="96" y="201"/>
                  <a:pt x="49" y="306"/>
                </a:cubicBezTo>
                <a:cubicBezTo>
                  <a:pt x="0" y="417"/>
                  <a:pt x="50" y="546"/>
                  <a:pt x="161" y="595"/>
                </a:cubicBezTo>
                <a:cubicBezTo>
                  <a:pt x="272" y="645"/>
                  <a:pt x="402" y="595"/>
                  <a:pt x="451" y="484"/>
                </a:cubicBezTo>
                <a:cubicBezTo>
                  <a:pt x="494" y="387"/>
                  <a:pt x="461" y="276"/>
                  <a:pt x="378" y="216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46" y="185"/>
                  <a:pt x="446" y="185"/>
                  <a:pt x="446" y="185"/>
                </a:cubicBezTo>
                <a:cubicBezTo>
                  <a:pt x="449" y="194"/>
                  <a:pt x="459" y="199"/>
                  <a:pt x="468" y="196"/>
                </a:cubicBezTo>
                <a:cubicBezTo>
                  <a:pt x="497" y="187"/>
                  <a:pt x="497" y="187"/>
                  <a:pt x="497" y="187"/>
                </a:cubicBezTo>
                <a:cubicBezTo>
                  <a:pt x="505" y="184"/>
                  <a:pt x="511" y="175"/>
                  <a:pt x="508" y="165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60" y="13"/>
                  <a:pt x="460" y="13"/>
                  <a:pt x="460" y="13"/>
                </a:cubicBezTo>
                <a:cubicBezTo>
                  <a:pt x="457" y="4"/>
                  <a:pt x="447" y="0"/>
                  <a:pt x="439" y="3"/>
                </a:cubicBezTo>
                <a:close/>
                <a:moveTo>
                  <a:pt x="392" y="458"/>
                </a:moveTo>
                <a:cubicBezTo>
                  <a:pt x="357" y="536"/>
                  <a:pt x="266" y="571"/>
                  <a:pt x="187" y="537"/>
                </a:cubicBezTo>
                <a:cubicBezTo>
                  <a:pt x="109" y="502"/>
                  <a:pt x="73" y="410"/>
                  <a:pt x="108" y="332"/>
                </a:cubicBezTo>
                <a:cubicBezTo>
                  <a:pt x="143" y="253"/>
                  <a:pt x="235" y="218"/>
                  <a:pt x="313" y="253"/>
                </a:cubicBezTo>
                <a:cubicBezTo>
                  <a:pt x="391" y="288"/>
                  <a:pt x="427" y="379"/>
                  <a:pt x="392" y="458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Microsoft YaHei UI"/>
            </a:endParaRPr>
          </a:p>
        </p:txBody>
      </p:sp>
      <p:grpSp>
        <p:nvGrpSpPr>
          <p:cNvPr id="357" name="Group 227"/>
          <p:cNvGrpSpPr/>
          <p:nvPr/>
        </p:nvGrpSpPr>
        <p:grpSpPr>
          <a:xfrm>
            <a:off x="7747113" y="3235801"/>
            <a:ext cx="381000" cy="382588"/>
            <a:chOff x="3346450" y="4684713"/>
            <a:chExt cx="381000" cy="382588"/>
          </a:xfrm>
          <a:solidFill>
            <a:srgbClr val="DAB96E"/>
          </a:solidFill>
        </p:grpSpPr>
        <p:sp>
          <p:nvSpPr>
            <p:cNvPr id="358" name="Freeform 330"/>
            <p:cNvSpPr>
              <a:spLocks/>
            </p:cNvSpPr>
            <p:nvPr/>
          </p:nvSpPr>
          <p:spPr bwMode="auto">
            <a:xfrm>
              <a:off x="3389313" y="4905375"/>
              <a:ext cx="115888" cy="115888"/>
            </a:xfrm>
            <a:custGeom>
              <a:avLst/>
              <a:gdLst>
                <a:gd name="T0" fmla="*/ 62 w 73"/>
                <a:gd name="T1" fmla="*/ 0 h 73"/>
                <a:gd name="T2" fmla="*/ 2 w 73"/>
                <a:gd name="T3" fmla="*/ 60 h 73"/>
                <a:gd name="T4" fmla="*/ 0 w 73"/>
                <a:gd name="T5" fmla="*/ 73 h 73"/>
                <a:gd name="T6" fmla="*/ 13 w 73"/>
                <a:gd name="T7" fmla="*/ 70 h 73"/>
                <a:gd name="T8" fmla="*/ 73 w 73"/>
                <a:gd name="T9" fmla="*/ 11 h 73"/>
                <a:gd name="T10" fmla="*/ 62 w 7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62" y="0"/>
                  </a:moveTo>
                  <a:lnTo>
                    <a:pt x="2" y="60"/>
                  </a:lnTo>
                  <a:lnTo>
                    <a:pt x="0" y="73"/>
                  </a:lnTo>
                  <a:lnTo>
                    <a:pt x="13" y="70"/>
                  </a:lnTo>
                  <a:lnTo>
                    <a:pt x="73" y="1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9" name="Freeform 331"/>
            <p:cNvSpPr>
              <a:spLocks noEditPoints="1"/>
            </p:cNvSpPr>
            <p:nvPr/>
          </p:nvSpPr>
          <p:spPr bwMode="auto">
            <a:xfrm>
              <a:off x="3346450" y="4684713"/>
              <a:ext cx="381000" cy="382588"/>
            </a:xfrm>
            <a:custGeom>
              <a:avLst/>
              <a:gdLst>
                <a:gd name="T0" fmla="*/ 506 w 506"/>
                <a:gd name="T1" fmla="*/ 66 h 508"/>
                <a:gd name="T2" fmla="*/ 486 w 506"/>
                <a:gd name="T3" fmla="*/ 20 h 508"/>
                <a:gd name="T4" fmla="*/ 440 w 506"/>
                <a:gd name="T5" fmla="*/ 0 h 508"/>
                <a:gd name="T6" fmla="*/ 393 w 506"/>
                <a:gd name="T7" fmla="*/ 20 h 508"/>
                <a:gd name="T8" fmla="*/ 269 w 506"/>
                <a:gd name="T9" fmla="*/ 144 h 508"/>
                <a:gd name="T10" fmla="*/ 212 w 506"/>
                <a:gd name="T11" fmla="*/ 145 h 508"/>
                <a:gd name="T12" fmla="*/ 210 w 506"/>
                <a:gd name="T13" fmla="*/ 199 h 508"/>
                <a:gd name="T14" fmla="*/ 19 w 506"/>
                <a:gd name="T15" fmla="*/ 391 h 508"/>
                <a:gd name="T16" fmla="*/ 14 w 506"/>
                <a:gd name="T17" fmla="*/ 400 h 508"/>
                <a:gd name="T18" fmla="*/ 1 w 506"/>
                <a:gd name="T19" fmla="*/ 488 h 508"/>
                <a:gd name="T20" fmla="*/ 6 w 506"/>
                <a:gd name="T21" fmla="*/ 503 h 508"/>
                <a:gd name="T22" fmla="*/ 18 w 506"/>
                <a:gd name="T23" fmla="*/ 508 h 508"/>
                <a:gd name="T24" fmla="*/ 21 w 506"/>
                <a:gd name="T25" fmla="*/ 507 h 508"/>
                <a:gd name="T26" fmla="*/ 104 w 506"/>
                <a:gd name="T27" fmla="*/ 490 h 508"/>
                <a:gd name="T28" fmla="*/ 113 w 506"/>
                <a:gd name="T29" fmla="*/ 485 h 508"/>
                <a:gd name="T30" fmla="*/ 304 w 506"/>
                <a:gd name="T31" fmla="*/ 294 h 508"/>
                <a:gd name="T32" fmla="*/ 360 w 506"/>
                <a:gd name="T33" fmla="*/ 293 h 508"/>
                <a:gd name="T34" fmla="*/ 362 w 506"/>
                <a:gd name="T35" fmla="*/ 238 h 508"/>
                <a:gd name="T36" fmla="*/ 486 w 506"/>
                <a:gd name="T37" fmla="*/ 113 h 508"/>
                <a:gd name="T38" fmla="*/ 506 w 506"/>
                <a:gd name="T39" fmla="*/ 66 h 508"/>
                <a:gd name="T40" fmla="*/ 92 w 506"/>
                <a:gd name="T41" fmla="*/ 457 h 508"/>
                <a:gd name="T42" fmla="*/ 39 w 506"/>
                <a:gd name="T43" fmla="*/ 468 h 508"/>
                <a:gd name="T44" fmla="*/ 47 w 506"/>
                <a:gd name="T45" fmla="*/ 411 h 508"/>
                <a:gd name="T46" fmla="*/ 234 w 506"/>
                <a:gd name="T47" fmla="*/ 224 h 508"/>
                <a:gd name="T48" fmla="*/ 279 w 506"/>
                <a:gd name="T49" fmla="*/ 270 h 508"/>
                <a:gd name="T50" fmla="*/ 92 w 506"/>
                <a:gd name="T51" fmla="*/ 4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508">
                  <a:moveTo>
                    <a:pt x="506" y="66"/>
                  </a:moveTo>
                  <a:cubicBezTo>
                    <a:pt x="506" y="49"/>
                    <a:pt x="499" y="32"/>
                    <a:pt x="486" y="20"/>
                  </a:cubicBezTo>
                  <a:cubicBezTo>
                    <a:pt x="474" y="7"/>
                    <a:pt x="457" y="0"/>
                    <a:pt x="440" y="0"/>
                  </a:cubicBezTo>
                  <a:cubicBezTo>
                    <a:pt x="422" y="0"/>
                    <a:pt x="405" y="7"/>
                    <a:pt x="393" y="20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53" y="128"/>
                    <a:pt x="228" y="129"/>
                    <a:pt x="212" y="145"/>
                  </a:cubicBezTo>
                  <a:cubicBezTo>
                    <a:pt x="198" y="160"/>
                    <a:pt x="197" y="183"/>
                    <a:pt x="210" y="199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16" y="393"/>
                    <a:pt x="14" y="397"/>
                    <a:pt x="14" y="400"/>
                  </a:cubicBezTo>
                  <a:cubicBezTo>
                    <a:pt x="1" y="488"/>
                    <a:pt x="1" y="488"/>
                    <a:pt x="1" y="488"/>
                  </a:cubicBezTo>
                  <a:cubicBezTo>
                    <a:pt x="0" y="493"/>
                    <a:pt x="2" y="499"/>
                    <a:pt x="6" y="503"/>
                  </a:cubicBezTo>
                  <a:cubicBezTo>
                    <a:pt x="9" y="506"/>
                    <a:pt x="13" y="508"/>
                    <a:pt x="18" y="508"/>
                  </a:cubicBezTo>
                  <a:cubicBezTo>
                    <a:pt x="19" y="508"/>
                    <a:pt x="20" y="508"/>
                    <a:pt x="21" y="507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8" y="489"/>
                    <a:pt x="111" y="487"/>
                    <a:pt x="113" y="485"/>
                  </a:cubicBezTo>
                  <a:cubicBezTo>
                    <a:pt x="304" y="294"/>
                    <a:pt x="304" y="294"/>
                    <a:pt x="304" y="294"/>
                  </a:cubicBezTo>
                  <a:cubicBezTo>
                    <a:pt x="320" y="310"/>
                    <a:pt x="345" y="309"/>
                    <a:pt x="360" y="293"/>
                  </a:cubicBezTo>
                  <a:cubicBezTo>
                    <a:pt x="375" y="278"/>
                    <a:pt x="376" y="254"/>
                    <a:pt x="362" y="238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99" y="101"/>
                    <a:pt x="506" y="84"/>
                    <a:pt x="506" y="66"/>
                  </a:cubicBezTo>
                  <a:close/>
                  <a:moveTo>
                    <a:pt x="92" y="457"/>
                  </a:moveTo>
                  <a:cubicBezTo>
                    <a:pt x="39" y="468"/>
                    <a:pt x="39" y="468"/>
                    <a:pt x="39" y="468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79" y="270"/>
                    <a:pt x="279" y="270"/>
                    <a:pt x="279" y="270"/>
                  </a:cubicBezTo>
                  <a:lnTo>
                    <a:pt x="92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60" name="Group 230"/>
          <p:cNvGrpSpPr/>
          <p:nvPr/>
        </p:nvGrpSpPr>
        <p:grpSpPr>
          <a:xfrm>
            <a:off x="6974681" y="3282899"/>
            <a:ext cx="401638" cy="401638"/>
            <a:chOff x="2506662" y="4675188"/>
            <a:chExt cx="401638" cy="401638"/>
          </a:xfrm>
          <a:solidFill>
            <a:srgbClr val="DAB96E"/>
          </a:solidFill>
        </p:grpSpPr>
        <p:sp>
          <p:nvSpPr>
            <p:cNvPr id="361" name="Freeform 332"/>
            <p:cNvSpPr>
              <a:spLocks/>
            </p:cNvSpPr>
            <p:nvPr/>
          </p:nvSpPr>
          <p:spPr bwMode="auto">
            <a:xfrm>
              <a:off x="2787650" y="4675188"/>
              <a:ext cx="120650" cy="117475"/>
            </a:xfrm>
            <a:custGeom>
              <a:avLst/>
              <a:gdLst>
                <a:gd name="T0" fmla="*/ 150 w 161"/>
                <a:gd name="T1" fmla="*/ 111 h 158"/>
                <a:gd name="T2" fmla="*/ 50 w 161"/>
                <a:gd name="T3" fmla="*/ 11 h 158"/>
                <a:gd name="T4" fmla="*/ 11 w 161"/>
                <a:gd name="T5" fmla="*/ 11 h 158"/>
                <a:gd name="T6" fmla="*/ 11 w 161"/>
                <a:gd name="T7" fmla="*/ 50 h 158"/>
                <a:gd name="T8" fmla="*/ 111 w 161"/>
                <a:gd name="T9" fmla="*/ 150 h 158"/>
                <a:gd name="T10" fmla="*/ 131 w 161"/>
                <a:gd name="T11" fmla="*/ 158 h 158"/>
                <a:gd name="T12" fmla="*/ 150 w 161"/>
                <a:gd name="T13" fmla="*/ 150 h 158"/>
                <a:gd name="T14" fmla="*/ 150 w 161"/>
                <a:gd name="T15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58">
                  <a:moveTo>
                    <a:pt x="150" y="1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7" y="156"/>
                    <a:pt x="124" y="158"/>
                    <a:pt x="131" y="158"/>
                  </a:cubicBezTo>
                  <a:cubicBezTo>
                    <a:pt x="138" y="158"/>
                    <a:pt x="145" y="156"/>
                    <a:pt x="150" y="150"/>
                  </a:cubicBezTo>
                  <a:cubicBezTo>
                    <a:pt x="161" y="140"/>
                    <a:pt x="161" y="122"/>
                    <a:pt x="15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62" name="Freeform 333"/>
            <p:cNvSpPr>
              <a:spLocks noEditPoints="1"/>
            </p:cNvSpPr>
            <p:nvPr/>
          </p:nvSpPr>
          <p:spPr bwMode="auto">
            <a:xfrm>
              <a:off x="2506662" y="4748213"/>
              <a:ext cx="328613" cy="328613"/>
            </a:xfrm>
            <a:custGeom>
              <a:avLst/>
              <a:gdLst>
                <a:gd name="T0" fmla="*/ 398 w 437"/>
                <a:gd name="T1" fmla="*/ 0 h 438"/>
                <a:gd name="T2" fmla="*/ 344 w 437"/>
                <a:gd name="T3" fmla="*/ 54 h 438"/>
                <a:gd name="T4" fmla="*/ 313 w 437"/>
                <a:gd name="T5" fmla="*/ 23 h 438"/>
                <a:gd name="T6" fmla="*/ 287 w 437"/>
                <a:gd name="T7" fmla="*/ 23 h 438"/>
                <a:gd name="T8" fmla="*/ 88 w 437"/>
                <a:gd name="T9" fmla="*/ 222 h 438"/>
                <a:gd name="T10" fmla="*/ 82 w 437"/>
                <a:gd name="T11" fmla="*/ 235 h 438"/>
                <a:gd name="T12" fmla="*/ 82 w 437"/>
                <a:gd name="T13" fmla="*/ 323 h 438"/>
                <a:gd name="T14" fmla="*/ 3 w 437"/>
                <a:gd name="T15" fmla="*/ 419 h 438"/>
                <a:gd name="T16" fmla="*/ 3 w 437"/>
                <a:gd name="T17" fmla="*/ 432 h 438"/>
                <a:gd name="T18" fmla="*/ 18 w 437"/>
                <a:gd name="T19" fmla="*/ 434 h 438"/>
                <a:gd name="T20" fmla="*/ 114 w 437"/>
                <a:gd name="T21" fmla="*/ 354 h 438"/>
                <a:gd name="T22" fmla="*/ 202 w 437"/>
                <a:gd name="T23" fmla="*/ 354 h 438"/>
                <a:gd name="T24" fmla="*/ 215 w 437"/>
                <a:gd name="T25" fmla="*/ 349 h 438"/>
                <a:gd name="T26" fmla="*/ 414 w 437"/>
                <a:gd name="T27" fmla="*/ 150 h 438"/>
                <a:gd name="T28" fmla="*/ 414 w 437"/>
                <a:gd name="T29" fmla="*/ 124 h 438"/>
                <a:gd name="T30" fmla="*/ 383 w 437"/>
                <a:gd name="T31" fmla="*/ 93 h 438"/>
                <a:gd name="T32" fmla="*/ 437 w 437"/>
                <a:gd name="T33" fmla="*/ 39 h 438"/>
                <a:gd name="T34" fmla="*/ 398 w 437"/>
                <a:gd name="T35" fmla="*/ 0 h 438"/>
                <a:gd name="T36" fmla="*/ 194 w 437"/>
                <a:gd name="T37" fmla="*/ 317 h 438"/>
                <a:gd name="T38" fmla="*/ 119 w 437"/>
                <a:gd name="T39" fmla="*/ 317 h 438"/>
                <a:gd name="T40" fmla="*/ 119 w 437"/>
                <a:gd name="T41" fmla="*/ 243 h 438"/>
                <a:gd name="T42" fmla="*/ 139 w 437"/>
                <a:gd name="T43" fmla="*/ 224 h 438"/>
                <a:gd name="T44" fmla="*/ 167 w 437"/>
                <a:gd name="T45" fmla="*/ 252 h 438"/>
                <a:gd name="T46" fmla="*/ 173 w 437"/>
                <a:gd name="T47" fmla="*/ 255 h 438"/>
                <a:gd name="T48" fmla="*/ 180 w 437"/>
                <a:gd name="T49" fmla="*/ 252 h 438"/>
                <a:gd name="T50" fmla="*/ 180 w 437"/>
                <a:gd name="T51" fmla="*/ 239 h 438"/>
                <a:gd name="T52" fmla="*/ 152 w 437"/>
                <a:gd name="T53" fmla="*/ 211 h 438"/>
                <a:gd name="T54" fmla="*/ 179 w 437"/>
                <a:gd name="T55" fmla="*/ 183 h 438"/>
                <a:gd name="T56" fmla="*/ 189 w 437"/>
                <a:gd name="T57" fmla="*/ 193 h 438"/>
                <a:gd name="T58" fmla="*/ 196 w 437"/>
                <a:gd name="T59" fmla="*/ 196 h 438"/>
                <a:gd name="T60" fmla="*/ 202 w 437"/>
                <a:gd name="T61" fmla="*/ 193 h 438"/>
                <a:gd name="T62" fmla="*/ 202 w 437"/>
                <a:gd name="T63" fmla="*/ 180 h 438"/>
                <a:gd name="T64" fmla="*/ 192 w 437"/>
                <a:gd name="T65" fmla="*/ 170 h 438"/>
                <a:gd name="T66" fmla="*/ 220 w 437"/>
                <a:gd name="T67" fmla="*/ 142 h 438"/>
                <a:gd name="T68" fmla="*/ 248 w 437"/>
                <a:gd name="T69" fmla="*/ 171 h 438"/>
                <a:gd name="T70" fmla="*/ 255 w 437"/>
                <a:gd name="T71" fmla="*/ 173 h 438"/>
                <a:gd name="T72" fmla="*/ 261 w 437"/>
                <a:gd name="T73" fmla="*/ 171 h 438"/>
                <a:gd name="T74" fmla="*/ 261 w 437"/>
                <a:gd name="T75" fmla="*/ 158 h 438"/>
                <a:gd name="T76" fmla="*/ 233 w 437"/>
                <a:gd name="T77" fmla="*/ 129 h 438"/>
                <a:gd name="T78" fmla="*/ 261 w 437"/>
                <a:gd name="T79" fmla="*/ 102 h 438"/>
                <a:gd name="T80" fmla="*/ 270 w 437"/>
                <a:gd name="T81" fmla="*/ 112 h 438"/>
                <a:gd name="T82" fmla="*/ 277 w 437"/>
                <a:gd name="T83" fmla="*/ 114 h 438"/>
                <a:gd name="T84" fmla="*/ 283 w 437"/>
                <a:gd name="T85" fmla="*/ 112 h 438"/>
                <a:gd name="T86" fmla="*/ 283 w 437"/>
                <a:gd name="T87" fmla="*/ 99 h 438"/>
                <a:gd name="T88" fmla="*/ 274 w 437"/>
                <a:gd name="T89" fmla="*/ 89 h 438"/>
                <a:gd name="T90" fmla="*/ 300 w 437"/>
                <a:gd name="T91" fmla="*/ 62 h 438"/>
                <a:gd name="T92" fmla="*/ 375 w 437"/>
                <a:gd name="T93" fmla="*/ 137 h 438"/>
                <a:gd name="T94" fmla="*/ 194 w 437"/>
                <a:gd name="T95" fmla="*/ 31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7" h="438">
                  <a:moveTo>
                    <a:pt x="398" y="0"/>
                  </a:moveTo>
                  <a:cubicBezTo>
                    <a:pt x="344" y="54"/>
                    <a:pt x="344" y="54"/>
                    <a:pt x="344" y="54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6" y="16"/>
                    <a:pt x="295" y="16"/>
                    <a:pt x="287" y="23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84" y="226"/>
                    <a:pt x="82" y="230"/>
                    <a:pt x="82" y="235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3" y="419"/>
                    <a:pt x="3" y="419"/>
                    <a:pt x="3" y="419"/>
                  </a:cubicBezTo>
                  <a:cubicBezTo>
                    <a:pt x="0" y="423"/>
                    <a:pt x="0" y="428"/>
                    <a:pt x="3" y="432"/>
                  </a:cubicBezTo>
                  <a:cubicBezTo>
                    <a:pt x="7" y="437"/>
                    <a:pt x="14" y="438"/>
                    <a:pt x="18" y="434"/>
                  </a:cubicBezTo>
                  <a:cubicBezTo>
                    <a:pt x="114" y="354"/>
                    <a:pt x="114" y="354"/>
                    <a:pt x="114" y="354"/>
                  </a:cubicBezTo>
                  <a:cubicBezTo>
                    <a:pt x="202" y="354"/>
                    <a:pt x="202" y="354"/>
                    <a:pt x="202" y="354"/>
                  </a:cubicBezTo>
                  <a:cubicBezTo>
                    <a:pt x="207" y="354"/>
                    <a:pt x="211" y="352"/>
                    <a:pt x="215" y="349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21" y="142"/>
                    <a:pt x="421" y="131"/>
                    <a:pt x="414" y="124"/>
                  </a:cubicBezTo>
                  <a:cubicBezTo>
                    <a:pt x="383" y="93"/>
                    <a:pt x="383" y="93"/>
                    <a:pt x="383" y="93"/>
                  </a:cubicBezTo>
                  <a:cubicBezTo>
                    <a:pt x="437" y="39"/>
                    <a:pt x="437" y="39"/>
                    <a:pt x="437" y="39"/>
                  </a:cubicBezTo>
                  <a:lnTo>
                    <a:pt x="398" y="0"/>
                  </a:lnTo>
                  <a:close/>
                  <a:moveTo>
                    <a:pt x="194" y="317"/>
                  </a:moveTo>
                  <a:cubicBezTo>
                    <a:pt x="119" y="317"/>
                    <a:pt x="119" y="317"/>
                    <a:pt x="119" y="317"/>
                  </a:cubicBezTo>
                  <a:cubicBezTo>
                    <a:pt x="119" y="243"/>
                    <a:pt x="119" y="243"/>
                    <a:pt x="119" y="24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9" y="254"/>
                    <a:pt x="171" y="255"/>
                    <a:pt x="173" y="255"/>
                  </a:cubicBezTo>
                  <a:cubicBezTo>
                    <a:pt x="176" y="255"/>
                    <a:pt x="178" y="254"/>
                    <a:pt x="180" y="252"/>
                  </a:cubicBezTo>
                  <a:cubicBezTo>
                    <a:pt x="184" y="248"/>
                    <a:pt x="184" y="243"/>
                    <a:pt x="180" y="239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1" y="195"/>
                    <a:pt x="193" y="196"/>
                    <a:pt x="196" y="196"/>
                  </a:cubicBezTo>
                  <a:cubicBezTo>
                    <a:pt x="198" y="196"/>
                    <a:pt x="200" y="195"/>
                    <a:pt x="202" y="193"/>
                  </a:cubicBezTo>
                  <a:cubicBezTo>
                    <a:pt x="206" y="189"/>
                    <a:pt x="206" y="183"/>
                    <a:pt x="202" y="18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0" y="173"/>
                    <a:pt x="252" y="173"/>
                    <a:pt x="255" y="173"/>
                  </a:cubicBezTo>
                  <a:cubicBezTo>
                    <a:pt x="257" y="173"/>
                    <a:pt x="259" y="173"/>
                    <a:pt x="261" y="171"/>
                  </a:cubicBezTo>
                  <a:cubicBezTo>
                    <a:pt x="265" y="167"/>
                    <a:pt x="265" y="161"/>
                    <a:pt x="261" y="158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272" y="113"/>
                    <a:pt x="274" y="114"/>
                    <a:pt x="277" y="114"/>
                  </a:cubicBezTo>
                  <a:cubicBezTo>
                    <a:pt x="279" y="114"/>
                    <a:pt x="281" y="113"/>
                    <a:pt x="283" y="112"/>
                  </a:cubicBezTo>
                  <a:cubicBezTo>
                    <a:pt x="287" y="108"/>
                    <a:pt x="287" y="102"/>
                    <a:pt x="283" y="99"/>
                  </a:cubicBezTo>
                  <a:cubicBezTo>
                    <a:pt x="274" y="89"/>
                    <a:pt x="274" y="89"/>
                    <a:pt x="274" y="89"/>
                  </a:cubicBezTo>
                  <a:cubicBezTo>
                    <a:pt x="300" y="62"/>
                    <a:pt x="300" y="62"/>
                    <a:pt x="300" y="62"/>
                  </a:cubicBezTo>
                  <a:cubicBezTo>
                    <a:pt x="375" y="137"/>
                    <a:pt x="375" y="137"/>
                    <a:pt x="375" y="137"/>
                  </a:cubicBezTo>
                  <a:lnTo>
                    <a:pt x="19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63" name="Freeform 334"/>
            <p:cNvSpPr>
              <a:spLocks/>
            </p:cNvSpPr>
            <p:nvPr/>
          </p:nvSpPr>
          <p:spPr bwMode="auto">
            <a:xfrm>
              <a:off x="2638425" y="4843463"/>
              <a:ext cx="134938" cy="134938"/>
            </a:xfrm>
            <a:custGeom>
              <a:avLst/>
              <a:gdLst>
                <a:gd name="T0" fmla="*/ 4 w 180"/>
                <a:gd name="T1" fmla="*/ 176 h 179"/>
                <a:gd name="T2" fmla="*/ 10 w 180"/>
                <a:gd name="T3" fmla="*/ 179 h 179"/>
                <a:gd name="T4" fmla="*/ 16 w 180"/>
                <a:gd name="T5" fmla="*/ 176 h 179"/>
                <a:gd name="T6" fmla="*/ 177 w 180"/>
                <a:gd name="T7" fmla="*/ 15 h 179"/>
                <a:gd name="T8" fmla="*/ 177 w 180"/>
                <a:gd name="T9" fmla="*/ 3 h 179"/>
                <a:gd name="T10" fmla="*/ 165 w 180"/>
                <a:gd name="T11" fmla="*/ 3 h 179"/>
                <a:gd name="T12" fmla="*/ 4 w 180"/>
                <a:gd name="T13" fmla="*/ 164 h 179"/>
                <a:gd name="T14" fmla="*/ 4 w 180"/>
                <a:gd name="T15" fmla="*/ 1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9">
                  <a:moveTo>
                    <a:pt x="4" y="176"/>
                  </a:moveTo>
                  <a:cubicBezTo>
                    <a:pt x="5" y="178"/>
                    <a:pt x="7" y="179"/>
                    <a:pt x="10" y="179"/>
                  </a:cubicBezTo>
                  <a:cubicBezTo>
                    <a:pt x="12" y="179"/>
                    <a:pt x="14" y="178"/>
                    <a:pt x="16" y="176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80" y="12"/>
                    <a:pt x="180" y="6"/>
                    <a:pt x="177" y="3"/>
                  </a:cubicBezTo>
                  <a:cubicBezTo>
                    <a:pt x="173" y="0"/>
                    <a:pt x="168" y="0"/>
                    <a:pt x="165" y="3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0" y="167"/>
                    <a:pt x="0" y="173"/>
                    <a:pt x="4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64" name="Group 234"/>
          <p:cNvGrpSpPr/>
          <p:nvPr/>
        </p:nvGrpSpPr>
        <p:grpSpPr>
          <a:xfrm>
            <a:off x="6271990" y="3252135"/>
            <a:ext cx="365125" cy="400050"/>
            <a:chOff x="1693862" y="4675188"/>
            <a:chExt cx="365125" cy="400050"/>
          </a:xfrm>
          <a:solidFill>
            <a:srgbClr val="DAB96E"/>
          </a:solidFill>
        </p:grpSpPr>
        <p:sp>
          <p:nvSpPr>
            <p:cNvPr id="365" name="Freeform 335"/>
            <p:cNvSpPr>
              <a:spLocks/>
            </p:cNvSpPr>
            <p:nvPr/>
          </p:nvSpPr>
          <p:spPr bwMode="auto">
            <a:xfrm>
              <a:off x="1811337" y="4675188"/>
              <a:ext cx="130175" cy="130175"/>
            </a:xfrm>
            <a:custGeom>
              <a:avLst/>
              <a:gdLst>
                <a:gd name="T0" fmla="*/ 92 w 174"/>
                <a:gd name="T1" fmla="*/ 171 h 173"/>
                <a:gd name="T2" fmla="*/ 171 w 174"/>
                <a:gd name="T3" fmla="*/ 82 h 173"/>
                <a:gd name="T4" fmla="*/ 82 w 174"/>
                <a:gd name="T5" fmla="*/ 3 h 173"/>
                <a:gd name="T6" fmla="*/ 3 w 174"/>
                <a:gd name="T7" fmla="*/ 92 h 173"/>
                <a:gd name="T8" fmla="*/ 92 w 174"/>
                <a:gd name="T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92" y="171"/>
                  </a:moveTo>
                  <a:cubicBezTo>
                    <a:pt x="138" y="168"/>
                    <a:pt x="174" y="128"/>
                    <a:pt x="171" y="82"/>
                  </a:cubicBezTo>
                  <a:cubicBezTo>
                    <a:pt x="168" y="36"/>
                    <a:pt x="128" y="0"/>
                    <a:pt x="82" y="3"/>
                  </a:cubicBezTo>
                  <a:cubicBezTo>
                    <a:pt x="36" y="6"/>
                    <a:pt x="0" y="46"/>
                    <a:pt x="3" y="92"/>
                  </a:cubicBezTo>
                  <a:cubicBezTo>
                    <a:pt x="6" y="138"/>
                    <a:pt x="46" y="173"/>
                    <a:pt x="9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66" name="Freeform 336"/>
            <p:cNvSpPr>
              <a:spLocks/>
            </p:cNvSpPr>
            <p:nvPr/>
          </p:nvSpPr>
          <p:spPr bwMode="auto">
            <a:xfrm>
              <a:off x="1693862" y="4826000"/>
              <a:ext cx="365125" cy="249238"/>
            </a:xfrm>
            <a:custGeom>
              <a:avLst/>
              <a:gdLst>
                <a:gd name="T0" fmla="*/ 457 w 486"/>
                <a:gd name="T1" fmla="*/ 129 h 331"/>
                <a:gd name="T2" fmla="*/ 254 w 486"/>
                <a:gd name="T3" fmla="*/ 0 h 331"/>
                <a:gd name="T4" fmla="*/ 254 w 486"/>
                <a:gd name="T5" fmla="*/ 106 h 331"/>
                <a:gd name="T6" fmla="*/ 254 w 486"/>
                <a:gd name="T7" fmla="*/ 107 h 331"/>
                <a:gd name="T8" fmla="*/ 257 w 486"/>
                <a:gd name="T9" fmla="*/ 108 h 331"/>
                <a:gd name="T10" fmla="*/ 263 w 486"/>
                <a:gd name="T11" fmla="*/ 110 h 331"/>
                <a:gd name="T12" fmla="*/ 276 w 486"/>
                <a:gd name="T13" fmla="*/ 66 h 331"/>
                <a:gd name="T14" fmla="*/ 346 w 486"/>
                <a:gd name="T15" fmla="*/ 234 h 331"/>
                <a:gd name="T16" fmla="*/ 279 w 486"/>
                <a:gd name="T17" fmla="*/ 212 h 331"/>
                <a:gd name="T18" fmla="*/ 267 w 486"/>
                <a:gd name="T19" fmla="*/ 185 h 331"/>
                <a:gd name="T20" fmla="*/ 264 w 486"/>
                <a:gd name="T21" fmla="*/ 137 h 331"/>
                <a:gd name="T22" fmla="*/ 262 w 486"/>
                <a:gd name="T23" fmla="*/ 136 h 331"/>
                <a:gd name="T24" fmla="*/ 222 w 486"/>
                <a:gd name="T25" fmla="*/ 136 h 331"/>
                <a:gd name="T26" fmla="*/ 219 w 486"/>
                <a:gd name="T27" fmla="*/ 185 h 331"/>
                <a:gd name="T28" fmla="*/ 207 w 486"/>
                <a:gd name="T29" fmla="*/ 212 h 331"/>
                <a:gd name="T30" fmla="*/ 140 w 486"/>
                <a:gd name="T31" fmla="*/ 234 h 331"/>
                <a:gd name="T32" fmla="*/ 210 w 486"/>
                <a:gd name="T33" fmla="*/ 66 h 331"/>
                <a:gd name="T34" fmla="*/ 223 w 486"/>
                <a:gd name="T35" fmla="*/ 110 h 331"/>
                <a:gd name="T36" fmla="*/ 229 w 486"/>
                <a:gd name="T37" fmla="*/ 108 h 331"/>
                <a:gd name="T38" fmla="*/ 231 w 486"/>
                <a:gd name="T39" fmla="*/ 107 h 331"/>
                <a:gd name="T40" fmla="*/ 231 w 486"/>
                <a:gd name="T41" fmla="*/ 106 h 331"/>
                <a:gd name="T42" fmla="*/ 231 w 486"/>
                <a:gd name="T43" fmla="*/ 104 h 331"/>
                <a:gd name="T44" fmla="*/ 231 w 486"/>
                <a:gd name="T45" fmla="*/ 0 h 331"/>
                <a:gd name="T46" fmla="*/ 29 w 486"/>
                <a:gd name="T47" fmla="*/ 129 h 331"/>
                <a:gd name="T48" fmla="*/ 0 w 486"/>
                <a:gd name="T49" fmla="*/ 331 h 331"/>
                <a:gd name="T50" fmla="*/ 69 w 486"/>
                <a:gd name="T51" fmla="*/ 331 h 331"/>
                <a:gd name="T52" fmla="*/ 100 w 486"/>
                <a:gd name="T53" fmla="*/ 159 h 331"/>
                <a:gd name="T54" fmla="*/ 110 w 486"/>
                <a:gd name="T55" fmla="*/ 151 h 331"/>
                <a:gd name="T56" fmla="*/ 117 w 486"/>
                <a:gd name="T57" fmla="*/ 160 h 331"/>
                <a:gd name="T58" fmla="*/ 109 w 486"/>
                <a:gd name="T59" fmla="*/ 331 h 331"/>
                <a:gd name="T60" fmla="*/ 218 w 486"/>
                <a:gd name="T61" fmla="*/ 331 h 331"/>
                <a:gd name="T62" fmla="*/ 242 w 486"/>
                <a:gd name="T63" fmla="*/ 331 h 331"/>
                <a:gd name="T64" fmla="*/ 377 w 486"/>
                <a:gd name="T65" fmla="*/ 331 h 331"/>
                <a:gd name="T66" fmla="*/ 369 w 486"/>
                <a:gd name="T67" fmla="*/ 160 h 331"/>
                <a:gd name="T68" fmla="*/ 376 w 486"/>
                <a:gd name="T69" fmla="*/ 151 h 331"/>
                <a:gd name="T70" fmla="*/ 386 w 486"/>
                <a:gd name="T71" fmla="*/ 159 h 331"/>
                <a:gd name="T72" fmla="*/ 417 w 486"/>
                <a:gd name="T73" fmla="*/ 331 h 331"/>
                <a:gd name="T74" fmla="*/ 486 w 486"/>
                <a:gd name="T75" fmla="*/ 331 h 331"/>
                <a:gd name="T76" fmla="*/ 457 w 486"/>
                <a:gd name="T77" fmla="*/ 1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31">
                  <a:moveTo>
                    <a:pt x="457" y="129"/>
                  </a:moveTo>
                  <a:cubicBezTo>
                    <a:pt x="432" y="23"/>
                    <a:pt x="349" y="1"/>
                    <a:pt x="254" y="0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106"/>
                    <a:pt x="254" y="107"/>
                    <a:pt x="254" y="107"/>
                  </a:cubicBezTo>
                  <a:cubicBezTo>
                    <a:pt x="255" y="108"/>
                    <a:pt x="256" y="108"/>
                    <a:pt x="257" y="108"/>
                  </a:cubicBezTo>
                  <a:cubicBezTo>
                    <a:pt x="259" y="109"/>
                    <a:pt x="261" y="109"/>
                    <a:pt x="263" y="110"/>
                  </a:cubicBezTo>
                  <a:cubicBezTo>
                    <a:pt x="264" y="86"/>
                    <a:pt x="267" y="67"/>
                    <a:pt x="276" y="66"/>
                  </a:cubicBezTo>
                  <a:cubicBezTo>
                    <a:pt x="342" y="62"/>
                    <a:pt x="372" y="222"/>
                    <a:pt x="346" y="234"/>
                  </a:cubicBezTo>
                  <a:cubicBezTo>
                    <a:pt x="326" y="243"/>
                    <a:pt x="297" y="226"/>
                    <a:pt x="279" y="212"/>
                  </a:cubicBezTo>
                  <a:cubicBezTo>
                    <a:pt x="269" y="205"/>
                    <a:pt x="268" y="195"/>
                    <a:pt x="267" y="185"/>
                  </a:cubicBezTo>
                  <a:cubicBezTo>
                    <a:pt x="266" y="173"/>
                    <a:pt x="264" y="155"/>
                    <a:pt x="264" y="137"/>
                  </a:cubicBezTo>
                  <a:cubicBezTo>
                    <a:pt x="263" y="137"/>
                    <a:pt x="263" y="136"/>
                    <a:pt x="262" y="136"/>
                  </a:cubicBezTo>
                  <a:cubicBezTo>
                    <a:pt x="249" y="131"/>
                    <a:pt x="235" y="131"/>
                    <a:pt x="222" y="136"/>
                  </a:cubicBezTo>
                  <a:cubicBezTo>
                    <a:pt x="222" y="154"/>
                    <a:pt x="220" y="173"/>
                    <a:pt x="219" y="185"/>
                  </a:cubicBezTo>
                  <a:cubicBezTo>
                    <a:pt x="218" y="195"/>
                    <a:pt x="217" y="205"/>
                    <a:pt x="207" y="212"/>
                  </a:cubicBezTo>
                  <a:cubicBezTo>
                    <a:pt x="189" y="226"/>
                    <a:pt x="160" y="243"/>
                    <a:pt x="140" y="234"/>
                  </a:cubicBezTo>
                  <a:cubicBezTo>
                    <a:pt x="114" y="222"/>
                    <a:pt x="144" y="62"/>
                    <a:pt x="210" y="66"/>
                  </a:cubicBezTo>
                  <a:cubicBezTo>
                    <a:pt x="219" y="67"/>
                    <a:pt x="222" y="86"/>
                    <a:pt x="223" y="110"/>
                  </a:cubicBezTo>
                  <a:cubicBezTo>
                    <a:pt x="225" y="109"/>
                    <a:pt x="227" y="108"/>
                    <a:pt x="229" y="108"/>
                  </a:cubicBezTo>
                  <a:cubicBezTo>
                    <a:pt x="230" y="108"/>
                    <a:pt x="231" y="108"/>
                    <a:pt x="231" y="107"/>
                  </a:cubicBezTo>
                  <a:cubicBezTo>
                    <a:pt x="231" y="107"/>
                    <a:pt x="231" y="106"/>
                    <a:pt x="231" y="106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36" y="1"/>
                    <a:pt x="54" y="23"/>
                    <a:pt x="29" y="129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2" y="154"/>
                    <a:pt x="105" y="151"/>
                    <a:pt x="110" y="151"/>
                  </a:cubicBezTo>
                  <a:cubicBezTo>
                    <a:pt x="114" y="152"/>
                    <a:pt x="118" y="154"/>
                    <a:pt x="117" y="160"/>
                  </a:cubicBezTo>
                  <a:cubicBezTo>
                    <a:pt x="109" y="331"/>
                    <a:pt x="109" y="331"/>
                    <a:pt x="109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42" y="331"/>
                    <a:pt x="242" y="331"/>
                    <a:pt x="24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8" y="154"/>
                    <a:pt x="372" y="152"/>
                    <a:pt x="376" y="151"/>
                  </a:cubicBezTo>
                  <a:cubicBezTo>
                    <a:pt x="381" y="151"/>
                    <a:pt x="384" y="154"/>
                    <a:pt x="386" y="159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86" y="331"/>
                    <a:pt x="486" y="331"/>
                    <a:pt x="486" y="331"/>
                  </a:cubicBezTo>
                  <a:lnTo>
                    <a:pt x="457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67" name="Group 237"/>
          <p:cNvGrpSpPr/>
          <p:nvPr/>
        </p:nvGrpSpPr>
        <p:grpSpPr>
          <a:xfrm>
            <a:off x="5556995" y="3222752"/>
            <a:ext cx="338138" cy="436563"/>
            <a:chOff x="879475" y="4657725"/>
            <a:chExt cx="338138" cy="436563"/>
          </a:xfrm>
          <a:solidFill>
            <a:srgbClr val="DAB96E"/>
          </a:solidFill>
        </p:grpSpPr>
        <p:sp>
          <p:nvSpPr>
            <p:cNvPr id="368" name="Oval 337"/>
            <p:cNvSpPr>
              <a:spLocks noChangeArrowheads="1"/>
            </p:cNvSpPr>
            <p:nvPr/>
          </p:nvSpPr>
          <p:spPr bwMode="auto">
            <a:xfrm>
              <a:off x="984250" y="4657725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69" name="Freeform 338"/>
            <p:cNvSpPr>
              <a:spLocks noEditPoints="1"/>
            </p:cNvSpPr>
            <p:nvPr/>
          </p:nvSpPr>
          <p:spPr bwMode="auto">
            <a:xfrm>
              <a:off x="879475" y="4738688"/>
              <a:ext cx="338138" cy="355600"/>
            </a:xfrm>
            <a:custGeom>
              <a:avLst/>
              <a:gdLst>
                <a:gd name="T0" fmla="*/ 444 w 450"/>
                <a:gd name="T1" fmla="*/ 439 h 474"/>
                <a:gd name="T2" fmla="*/ 398 w 450"/>
                <a:gd name="T3" fmla="*/ 261 h 474"/>
                <a:gd name="T4" fmla="*/ 344 w 450"/>
                <a:gd name="T5" fmla="*/ 217 h 474"/>
                <a:gd name="T6" fmla="*/ 229 w 450"/>
                <a:gd name="T7" fmla="*/ 205 h 474"/>
                <a:gd name="T8" fmla="*/ 226 w 450"/>
                <a:gd name="T9" fmla="*/ 159 h 474"/>
                <a:gd name="T10" fmla="*/ 333 w 450"/>
                <a:gd name="T11" fmla="*/ 160 h 474"/>
                <a:gd name="T12" fmla="*/ 333 w 450"/>
                <a:gd name="T13" fmla="*/ 125 h 474"/>
                <a:gd name="T14" fmla="*/ 222 w 450"/>
                <a:gd name="T15" fmla="*/ 116 h 474"/>
                <a:gd name="T16" fmla="*/ 218 w 450"/>
                <a:gd name="T17" fmla="*/ 63 h 474"/>
                <a:gd name="T18" fmla="*/ 181 w 450"/>
                <a:gd name="T19" fmla="*/ 14 h 474"/>
                <a:gd name="T20" fmla="*/ 147 w 450"/>
                <a:gd name="T21" fmla="*/ 62 h 474"/>
                <a:gd name="T22" fmla="*/ 147 w 450"/>
                <a:gd name="T23" fmla="*/ 124 h 474"/>
                <a:gd name="T24" fmla="*/ 0 w 450"/>
                <a:gd name="T25" fmla="*/ 298 h 474"/>
                <a:gd name="T26" fmla="*/ 176 w 450"/>
                <a:gd name="T27" fmla="*/ 474 h 474"/>
                <a:gd name="T28" fmla="*/ 352 w 450"/>
                <a:gd name="T29" fmla="*/ 311 h 474"/>
                <a:gd name="T30" fmla="*/ 410 w 450"/>
                <a:gd name="T31" fmla="*/ 448 h 474"/>
                <a:gd name="T32" fmla="*/ 444 w 450"/>
                <a:gd name="T33" fmla="*/ 439 h 474"/>
                <a:gd name="T34" fmla="*/ 176 w 450"/>
                <a:gd name="T35" fmla="*/ 429 h 474"/>
                <a:gd name="T36" fmla="*/ 45 w 450"/>
                <a:gd name="T37" fmla="*/ 298 h 474"/>
                <a:gd name="T38" fmla="*/ 147 w 450"/>
                <a:gd name="T39" fmla="*/ 170 h 474"/>
                <a:gd name="T40" fmla="*/ 147 w 450"/>
                <a:gd name="T41" fmla="*/ 219 h 474"/>
                <a:gd name="T42" fmla="*/ 198 w 450"/>
                <a:gd name="T43" fmla="*/ 279 h 474"/>
                <a:gd name="T44" fmla="*/ 306 w 450"/>
                <a:gd name="T45" fmla="*/ 279 h 474"/>
                <a:gd name="T46" fmla="*/ 307 w 450"/>
                <a:gd name="T47" fmla="*/ 298 h 474"/>
                <a:gd name="T48" fmla="*/ 176 w 450"/>
                <a:gd name="T49" fmla="*/ 42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" h="474">
                  <a:moveTo>
                    <a:pt x="444" y="439"/>
                  </a:moveTo>
                  <a:cubicBezTo>
                    <a:pt x="398" y="261"/>
                    <a:pt x="398" y="261"/>
                    <a:pt x="398" y="261"/>
                  </a:cubicBezTo>
                  <a:cubicBezTo>
                    <a:pt x="391" y="236"/>
                    <a:pt x="370" y="219"/>
                    <a:pt x="344" y="217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333" y="160"/>
                    <a:pt x="333" y="160"/>
                    <a:pt x="333" y="160"/>
                  </a:cubicBezTo>
                  <a:cubicBezTo>
                    <a:pt x="356" y="160"/>
                    <a:pt x="356" y="127"/>
                    <a:pt x="333" y="125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6" y="39"/>
                    <a:pt x="201" y="23"/>
                    <a:pt x="181" y="14"/>
                  </a:cubicBezTo>
                  <a:cubicBezTo>
                    <a:pt x="148" y="0"/>
                    <a:pt x="147" y="29"/>
                    <a:pt x="147" y="62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63" y="138"/>
                    <a:pt x="0" y="211"/>
                    <a:pt x="0" y="298"/>
                  </a:cubicBezTo>
                  <a:cubicBezTo>
                    <a:pt x="0" y="395"/>
                    <a:pt x="79" y="474"/>
                    <a:pt x="176" y="474"/>
                  </a:cubicBezTo>
                  <a:cubicBezTo>
                    <a:pt x="269" y="474"/>
                    <a:pt x="345" y="402"/>
                    <a:pt x="352" y="311"/>
                  </a:cubicBezTo>
                  <a:cubicBezTo>
                    <a:pt x="410" y="448"/>
                    <a:pt x="410" y="448"/>
                    <a:pt x="410" y="448"/>
                  </a:cubicBezTo>
                  <a:cubicBezTo>
                    <a:pt x="419" y="469"/>
                    <a:pt x="450" y="462"/>
                    <a:pt x="444" y="439"/>
                  </a:cubicBezTo>
                  <a:close/>
                  <a:moveTo>
                    <a:pt x="176" y="429"/>
                  </a:moveTo>
                  <a:cubicBezTo>
                    <a:pt x="104" y="429"/>
                    <a:pt x="45" y="370"/>
                    <a:pt x="45" y="298"/>
                  </a:cubicBezTo>
                  <a:cubicBezTo>
                    <a:pt x="45" y="236"/>
                    <a:pt x="89" y="183"/>
                    <a:pt x="147" y="170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251"/>
                    <a:pt x="164" y="280"/>
                    <a:pt x="198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7" y="285"/>
                    <a:pt x="307" y="291"/>
                    <a:pt x="307" y="298"/>
                  </a:cubicBezTo>
                  <a:cubicBezTo>
                    <a:pt x="307" y="370"/>
                    <a:pt x="248" y="429"/>
                    <a:pt x="176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70" name="Group 240"/>
          <p:cNvGrpSpPr/>
          <p:nvPr/>
        </p:nvGrpSpPr>
        <p:grpSpPr>
          <a:xfrm>
            <a:off x="8530860" y="3987306"/>
            <a:ext cx="171450" cy="433388"/>
            <a:chOff x="131762" y="4659313"/>
            <a:chExt cx="171450" cy="433388"/>
          </a:xfrm>
          <a:solidFill>
            <a:srgbClr val="DAB96E"/>
          </a:solidFill>
        </p:grpSpPr>
        <p:sp>
          <p:nvSpPr>
            <p:cNvPr id="371" name="Freeform 339"/>
            <p:cNvSpPr>
              <a:spLocks noEditPoints="1"/>
            </p:cNvSpPr>
            <p:nvPr/>
          </p:nvSpPr>
          <p:spPr bwMode="auto">
            <a:xfrm>
              <a:off x="131762" y="4659313"/>
              <a:ext cx="171450" cy="433388"/>
            </a:xfrm>
            <a:custGeom>
              <a:avLst/>
              <a:gdLst>
                <a:gd name="T0" fmla="*/ 182 w 228"/>
                <a:gd name="T1" fmla="*/ 374 h 578"/>
                <a:gd name="T2" fmla="*/ 182 w 228"/>
                <a:gd name="T3" fmla="*/ 37 h 578"/>
                <a:gd name="T4" fmla="*/ 146 w 228"/>
                <a:gd name="T5" fmla="*/ 0 h 578"/>
                <a:gd name="T6" fmla="*/ 82 w 228"/>
                <a:gd name="T7" fmla="*/ 0 h 578"/>
                <a:gd name="T8" fmla="*/ 46 w 228"/>
                <a:gd name="T9" fmla="*/ 37 h 578"/>
                <a:gd name="T10" fmla="*/ 46 w 228"/>
                <a:gd name="T11" fmla="*/ 374 h 578"/>
                <a:gd name="T12" fmla="*/ 0 w 228"/>
                <a:gd name="T13" fmla="*/ 464 h 578"/>
                <a:gd name="T14" fmla="*/ 114 w 228"/>
                <a:gd name="T15" fmla="*/ 578 h 578"/>
                <a:gd name="T16" fmla="*/ 228 w 228"/>
                <a:gd name="T17" fmla="*/ 464 h 578"/>
                <a:gd name="T18" fmla="*/ 182 w 228"/>
                <a:gd name="T19" fmla="*/ 374 h 578"/>
                <a:gd name="T20" fmla="*/ 114 w 228"/>
                <a:gd name="T21" fmla="*/ 542 h 578"/>
                <a:gd name="T22" fmla="*/ 36 w 228"/>
                <a:gd name="T23" fmla="*/ 464 h 578"/>
                <a:gd name="T24" fmla="*/ 73 w 228"/>
                <a:gd name="T25" fmla="*/ 398 h 578"/>
                <a:gd name="T26" fmla="*/ 81 w 228"/>
                <a:gd name="T27" fmla="*/ 393 h 578"/>
                <a:gd name="T28" fmla="*/ 81 w 228"/>
                <a:gd name="T29" fmla="*/ 37 h 578"/>
                <a:gd name="T30" fmla="*/ 82 w 228"/>
                <a:gd name="T31" fmla="*/ 36 h 578"/>
                <a:gd name="T32" fmla="*/ 146 w 228"/>
                <a:gd name="T33" fmla="*/ 36 h 578"/>
                <a:gd name="T34" fmla="*/ 147 w 228"/>
                <a:gd name="T35" fmla="*/ 37 h 578"/>
                <a:gd name="T36" fmla="*/ 147 w 228"/>
                <a:gd name="T37" fmla="*/ 393 h 578"/>
                <a:gd name="T38" fmla="*/ 155 w 228"/>
                <a:gd name="T39" fmla="*/ 398 h 578"/>
                <a:gd name="T40" fmla="*/ 192 w 228"/>
                <a:gd name="T41" fmla="*/ 464 h 578"/>
                <a:gd name="T42" fmla="*/ 114 w 228"/>
                <a:gd name="T43" fmla="*/ 54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578">
                  <a:moveTo>
                    <a:pt x="182" y="374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16"/>
                    <a:pt x="166" y="0"/>
                    <a:pt x="14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0"/>
                    <a:pt x="46" y="16"/>
                    <a:pt x="46" y="37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17" y="396"/>
                    <a:pt x="0" y="429"/>
                    <a:pt x="0" y="464"/>
                  </a:cubicBezTo>
                  <a:cubicBezTo>
                    <a:pt x="0" y="527"/>
                    <a:pt x="51" y="578"/>
                    <a:pt x="114" y="578"/>
                  </a:cubicBezTo>
                  <a:cubicBezTo>
                    <a:pt x="177" y="578"/>
                    <a:pt x="228" y="527"/>
                    <a:pt x="228" y="464"/>
                  </a:cubicBezTo>
                  <a:cubicBezTo>
                    <a:pt x="228" y="429"/>
                    <a:pt x="211" y="396"/>
                    <a:pt x="182" y="374"/>
                  </a:cubicBezTo>
                  <a:close/>
                  <a:moveTo>
                    <a:pt x="114" y="542"/>
                  </a:moveTo>
                  <a:cubicBezTo>
                    <a:pt x="71" y="542"/>
                    <a:pt x="36" y="507"/>
                    <a:pt x="36" y="464"/>
                  </a:cubicBezTo>
                  <a:cubicBezTo>
                    <a:pt x="36" y="438"/>
                    <a:pt x="50" y="413"/>
                    <a:pt x="73" y="398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7" y="36"/>
                    <a:pt x="147" y="37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78" y="413"/>
                    <a:pt x="192" y="438"/>
                    <a:pt x="192" y="464"/>
                  </a:cubicBezTo>
                  <a:cubicBezTo>
                    <a:pt x="192" y="507"/>
                    <a:pt x="157" y="542"/>
                    <a:pt x="11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72" name="Freeform 340"/>
            <p:cNvSpPr>
              <a:spLocks/>
            </p:cNvSpPr>
            <p:nvPr/>
          </p:nvSpPr>
          <p:spPr bwMode="auto">
            <a:xfrm>
              <a:off x="171450" y="4802188"/>
              <a:ext cx="92075" cy="252413"/>
            </a:xfrm>
            <a:custGeom>
              <a:avLst/>
              <a:gdLst>
                <a:gd name="T0" fmla="*/ 93 w 122"/>
                <a:gd name="T1" fmla="*/ 223 h 336"/>
                <a:gd name="T2" fmla="*/ 77 w 122"/>
                <a:gd name="T3" fmla="*/ 213 h 336"/>
                <a:gd name="T4" fmla="*/ 77 w 122"/>
                <a:gd name="T5" fmla="*/ 0 h 336"/>
                <a:gd name="T6" fmla="*/ 45 w 122"/>
                <a:gd name="T7" fmla="*/ 0 h 336"/>
                <a:gd name="T8" fmla="*/ 45 w 122"/>
                <a:gd name="T9" fmla="*/ 213 h 336"/>
                <a:gd name="T10" fmla="*/ 29 w 122"/>
                <a:gd name="T11" fmla="*/ 223 h 336"/>
                <a:gd name="T12" fmla="*/ 0 w 122"/>
                <a:gd name="T13" fmla="*/ 275 h 336"/>
                <a:gd name="T14" fmla="*/ 61 w 122"/>
                <a:gd name="T15" fmla="*/ 336 h 336"/>
                <a:gd name="T16" fmla="*/ 122 w 122"/>
                <a:gd name="T17" fmla="*/ 275 h 336"/>
                <a:gd name="T18" fmla="*/ 93 w 122"/>
                <a:gd name="T19" fmla="*/ 2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336">
                  <a:moveTo>
                    <a:pt x="93" y="223"/>
                  </a:moveTo>
                  <a:cubicBezTo>
                    <a:pt x="77" y="213"/>
                    <a:pt x="77" y="213"/>
                    <a:pt x="77" y="21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11" y="235"/>
                    <a:pt x="0" y="254"/>
                    <a:pt x="0" y="275"/>
                  </a:cubicBezTo>
                  <a:cubicBezTo>
                    <a:pt x="0" y="309"/>
                    <a:pt x="27" y="336"/>
                    <a:pt x="61" y="336"/>
                  </a:cubicBezTo>
                  <a:cubicBezTo>
                    <a:pt x="95" y="336"/>
                    <a:pt x="122" y="309"/>
                    <a:pt x="122" y="275"/>
                  </a:cubicBezTo>
                  <a:cubicBezTo>
                    <a:pt x="122" y="254"/>
                    <a:pt x="112" y="235"/>
                    <a:pt x="93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73" name="Group 243"/>
          <p:cNvGrpSpPr/>
          <p:nvPr/>
        </p:nvGrpSpPr>
        <p:grpSpPr>
          <a:xfrm>
            <a:off x="5610695" y="1109643"/>
            <a:ext cx="207963" cy="393700"/>
            <a:chOff x="942975" y="5508625"/>
            <a:chExt cx="207963" cy="393700"/>
          </a:xfrm>
          <a:solidFill>
            <a:srgbClr val="DAB96E"/>
          </a:solidFill>
        </p:grpSpPr>
        <p:sp>
          <p:nvSpPr>
            <p:cNvPr id="374" name="Freeform 343"/>
            <p:cNvSpPr>
              <a:spLocks/>
            </p:cNvSpPr>
            <p:nvPr/>
          </p:nvSpPr>
          <p:spPr bwMode="auto">
            <a:xfrm>
              <a:off x="974725" y="5508625"/>
              <a:ext cx="147638" cy="111125"/>
            </a:xfrm>
            <a:custGeom>
              <a:avLst/>
              <a:gdLst>
                <a:gd name="T0" fmla="*/ 23 w 195"/>
                <a:gd name="T1" fmla="*/ 146 h 146"/>
                <a:gd name="T2" fmla="*/ 176 w 195"/>
                <a:gd name="T3" fmla="*/ 146 h 146"/>
                <a:gd name="T4" fmla="*/ 195 w 195"/>
                <a:gd name="T5" fmla="*/ 134 h 146"/>
                <a:gd name="T6" fmla="*/ 195 w 195"/>
                <a:gd name="T7" fmla="*/ 60 h 146"/>
                <a:gd name="T8" fmla="*/ 195 w 195"/>
                <a:gd name="T9" fmla="*/ 57 h 146"/>
                <a:gd name="T10" fmla="*/ 195 w 195"/>
                <a:gd name="T11" fmla="*/ 55 h 146"/>
                <a:gd name="T12" fmla="*/ 195 w 195"/>
                <a:gd name="T13" fmla="*/ 55 h 146"/>
                <a:gd name="T14" fmla="*/ 104 w 195"/>
                <a:gd name="T15" fmla="*/ 2 h 146"/>
                <a:gd name="T16" fmla="*/ 1 w 195"/>
                <a:gd name="T17" fmla="*/ 55 h 146"/>
                <a:gd name="T18" fmla="*/ 1 w 195"/>
                <a:gd name="T19" fmla="*/ 55 h 146"/>
                <a:gd name="T20" fmla="*/ 0 w 195"/>
                <a:gd name="T21" fmla="*/ 55 h 146"/>
                <a:gd name="T22" fmla="*/ 0 w 195"/>
                <a:gd name="T23" fmla="*/ 57 h 146"/>
                <a:gd name="T24" fmla="*/ 0 w 195"/>
                <a:gd name="T25" fmla="*/ 59 h 146"/>
                <a:gd name="T26" fmla="*/ 0 w 195"/>
                <a:gd name="T27" fmla="*/ 135 h 146"/>
                <a:gd name="T28" fmla="*/ 23 w 195"/>
                <a:gd name="T2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46">
                  <a:moveTo>
                    <a:pt x="23" y="146"/>
                  </a:moveTo>
                  <a:cubicBezTo>
                    <a:pt x="176" y="146"/>
                    <a:pt x="176" y="146"/>
                    <a:pt x="176" y="146"/>
                  </a:cubicBezTo>
                  <a:cubicBezTo>
                    <a:pt x="188" y="146"/>
                    <a:pt x="195" y="142"/>
                    <a:pt x="195" y="134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59"/>
                    <a:pt x="195" y="58"/>
                    <a:pt x="195" y="57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2" y="27"/>
                    <a:pt x="153" y="4"/>
                    <a:pt x="104" y="2"/>
                  </a:cubicBezTo>
                  <a:cubicBezTo>
                    <a:pt x="50" y="0"/>
                    <a:pt x="4" y="2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5"/>
                    <a:pt x="9" y="146"/>
                    <a:pt x="2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75" name="Freeform 344"/>
            <p:cNvSpPr>
              <a:spLocks noEditPoints="1"/>
            </p:cNvSpPr>
            <p:nvPr/>
          </p:nvSpPr>
          <p:spPr bwMode="auto">
            <a:xfrm>
              <a:off x="942975" y="5607050"/>
              <a:ext cx="207963" cy="295275"/>
            </a:xfrm>
            <a:custGeom>
              <a:avLst/>
              <a:gdLst>
                <a:gd name="T0" fmla="*/ 276 w 276"/>
                <a:gd name="T1" fmla="*/ 147 h 393"/>
                <a:gd name="T2" fmla="*/ 0 w 276"/>
                <a:gd name="T3" fmla="*/ 146 h 393"/>
                <a:gd name="T4" fmla="*/ 0 w 276"/>
                <a:gd name="T5" fmla="*/ 147 h 393"/>
                <a:gd name="T6" fmla="*/ 0 w 276"/>
                <a:gd name="T7" fmla="*/ 147 h 393"/>
                <a:gd name="T8" fmla="*/ 0 w 276"/>
                <a:gd name="T9" fmla="*/ 152 h 393"/>
                <a:gd name="T10" fmla="*/ 0 w 276"/>
                <a:gd name="T11" fmla="*/ 157 h 393"/>
                <a:gd name="T12" fmla="*/ 0 w 276"/>
                <a:gd name="T13" fmla="*/ 367 h 393"/>
                <a:gd name="T14" fmla="*/ 32 w 276"/>
                <a:gd name="T15" fmla="*/ 393 h 393"/>
                <a:gd name="T16" fmla="*/ 249 w 276"/>
                <a:gd name="T17" fmla="*/ 393 h 393"/>
                <a:gd name="T18" fmla="*/ 276 w 276"/>
                <a:gd name="T19" fmla="*/ 363 h 393"/>
                <a:gd name="T20" fmla="*/ 276 w 276"/>
                <a:gd name="T21" fmla="*/ 159 h 393"/>
                <a:gd name="T22" fmla="*/ 276 w 276"/>
                <a:gd name="T23" fmla="*/ 151 h 393"/>
                <a:gd name="T24" fmla="*/ 276 w 276"/>
                <a:gd name="T25" fmla="*/ 147 h 393"/>
                <a:gd name="T26" fmla="*/ 229 w 276"/>
                <a:gd name="T27" fmla="*/ 242 h 393"/>
                <a:gd name="T28" fmla="*/ 218 w 276"/>
                <a:gd name="T29" fmla="*/ 253 h 393"/>
                <a:gd name="T30" fmla="*/ 174 w 276"/>
                <a:gd name="T31" fmla="*/ 253 h 393"/>
                <a:gd name="T32" fmla="*/ 174 w 276"/>
                <a:gd name="T33" fmla="*/ 298 h 393"/>
                <a:gd name="T34" fmla="*/ 163 w 276"/>
                <a:gd name="T35" fmla="*/ 309 h 393"/>
                <a:gd name="T36" fmla="*/ 116 w 276"/>
                <a:gd name="T37" fmla="*/ 309 h 393"/>
                <a:gd name="T38" fmla="*/ 105 w 276"/>
                <a:gd name="T39" fmla="*/ 298 h 393"/>
                <a:gd name="T40" fmla="*/ 105 w 276"/>
                <a:gd name="T41" fmla="*/ 253 h 393"/>
                <a:gd name="T42" fmla="*/ 60 w 276"/>
                <a:gd name="T43" fmla="*/ 253 h 393"/>
                <a:gd name="T44" fmla="*/ 49 w 276"/>
                <a:gd name="T45" fmla="*/ 242 h 393"/>
                <a:gd name="T46" fmla="*/ 49 w 276"/>
                <a:gd name="T47" fmla="*/ 195 h 393"/>
                <a:gd name="T48" fmla="*/ 60 w 276"/>
                <a:gd name="T49" fmla="*/ 184 h 393"/>
                <a:gd name="T50" fmla="*/ 105 w 276"/>
                <a:gd name="T51" fmla="*/ 184 h 393"/>
                <a:gd name="T52" fmla="*/ 105 w 276"/>
                <a:gd name="T53" fmla="*/ 140 h 393"/>
                <a:gd name="T54" fmla="*/ 116 w 276"/>
                <a:gd name="T55" fmla="*/ 129 h 393"/>
                <a:gd name="T56" fmla="*/ 163 w 276"/>
                <a:gd name="T57" fmla="*/ 129 h 393"/>
                <a:gd name="T58" fmla="*/ 174 w 276"/>
                <a:gd name="T59" fmla="*/ 140 h 393"/>
                <a:gd name="T60" fmla="*/ 174 w 276"/>
                <a:gd name="T61" fmla="*/ 184 h 393"/>
                <a:gd name="T62" fmla="*/ 218 w 276"/>
                <a:gd name="T63" fmla="*/ 184 h 393"/>
                <a:gd name="T64" fmla="*/ 229 w 276"/>
                <a:gd name="T65" fmla="*/ 195 h 393"/>
                <a:gd name="T66" fmla="*/ 229 w 276"/>
                <a:gd name="T67" fmla="*/ 24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393">
                  <a:moveTo>
                    <a:pt x="276" y="147"/>
                  </a:moveTo>
                  <a:cubicBezTo>
                    <a:pt x="269" y="2"/>
                    <a:pt x="13" y="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90"/>
                    <a:pt x="13" y="393"/>
                    <a:pt x="32" y="393"/>
                  </a:cubicBezTo>
                  <a:cubicBezTo>
                    <a:pt x="249" y="393"/>
                    <a:pt x="249" y="393"/>
                    <a:pt x="249" y="393"/>
                  </a:cubicBezTo>
                  <a:cubicBezTo>
                    <a:pt x="266" y="393"/>
                    <a:pt x="276" y="384"/>
                    <a:pt x="276" y="363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6"/>
                    <a:pt x="276" y="153"/>
                    <a:pt x="276" y="151"/>
                  </a:cubicBezTo>
                  <a:cubicBezTo>
                    <a:pt x="276" y="147"/>
                    <a:pt x="276" y="147"/>
                    <a:pt x="276" y="147"/>
                  </a:cubicBezTo>
                  <a:close/>
                  <a:moveTo>
                    <a:pt x="229" y="242"/>
                  </a:moveTo>
                  <a:cubicBezTo>
                    <a:pt x="229" y="248"/>
                    <a:pt x="224" y="253"/>
                    <a:pt x="218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304"/>
                    <a:pt x="169" y="309"/>
                    <a:pt x="163" y="309"/>
                  </a:cubicBezTo>
                  <a:cubicBezTo>
                    <a:pt x="116" y="309"/>
                    <a:pt x="116" y="309"/>
                    <a:pt x="116" y="309"/>
                  </a:cubicBezTo>
                  <a:cubicBezTo>
                    <a:pt x="110" y="309"/>
                    <a:pt x="105" y="304"/>
                    <a:pt x="105" y="298"/>
                  </a:cubicBezTo>
                  <a:cubicBezTo>
                    <a:pt x="105" y="253"/>
                    <a:pt x="105" y="253"/>
                    <a:pt x="105" y="253"/>
                  </a:cubicBezTo>
                  <a:cubicBezTo>
                    <a:pt x="60" y="253"/>
                    <a:pt x="60" y="253"/>
                    <a:pt x="60" y="253"/>
                  </a:cubicBezTo>
                  <a:cubicBezTo>
                    <a:pt x="54" y="253"/>
                    <a:pt x="49" y="248"/>
                    <a:pt x="49" y="242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49" y="189"/>
                    <a:pt x="54" y="184"/>
                    <a:pt x="60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4"/>
                    <a:pt x="110" y="129"/>
                    <a:pt x="116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9" y="129"/>
                    <a:pt x="174" y="134"/>
                    <a:pt x="174" y="140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24" y="184"/>
                    <a:pt x="229" y="189"/>
                    <a:pt x="229" y="195"/>
                  </a:cubicBezTo>
                  <a:lnTo>
                    <a:pt x="229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76" name="Group 246"/>
          <p:cNvGrpSpPr/>
          <p:nvPr/>
        </p:nvGrpSpPr>
        <p:grpSpPr>
          <a:xfrm>
            <a:off x="5500141" y="1899560"/>
            <a:ext cx="460375" cy="392112"/>
            <a:chOff x="1635125" y="3014663"/>
            <a:chExt cx="460375" cy="392112"/>
          </a:xfrm>
          <a:solidFill>
            <a:srgbClr val="DAB96E"/>
          </a:solidFill>
        </p:grpSpPr>
        <p:sp>
          <p:nvSpPr>
            <p:cNvPr id="377" name="Freeform 348"/>
            <p:cNvSpPr>
              <a:spLocks/>
            </p:cNvSpPr>
            <p:nvPr/>
          </p:nvSpPr>
          <p:spPr bwMode="auto">
            <a:xfrm>
              <a:off x="1635125" y="3014663"/>
              <a:ext cx="460375" cy="238125"/>
            </a:xfrm>
            <a:custGeom>
              <a:avLst/>
              <a:gdLst>
                <a:gd name="T0" fmla="*/ 159 w 613"/>
                <a:gd name="T1" fmla="*/ 254 h 316"/>
                <a:gd name="T2" fmla="*/ 203 w 613"/>
                <a:gd name="T3" fmla="*/ 148 h 316"/>
                <a:gd name="T4" fmla="*/ 222 w 613"/>
                <a:gd name="T5" fmla="*/ 136 h 316"/>
                <a:gd name="T6" fmla="*/ 240 w 613"/>
                <a:gd name="T7" fmla="*/ 149 h 316"/>
                <a:gd name="T8" fmla="*/ 306 w 613"/>
                <a:gd name="T9" fmla="*/ 316 h 316"/>
                <a:gd name="T10" fmla="*/ 372 w 613"/>
                <a:gd name="T11" fmla="*/ 149 h 316"/>
                <a:gd name="T12" fmla="*/ 391 w 613"/>
                <a:gd name="T13" fmla="*/ 136 h 316"/>
                <a:gd name="T14" fmla="*/ 391 w 613"/>
                <a:gd name="T15" fmla="*/ 136 h 316"/>
                <a:gd name="T16" fmla="*/ 409 w 613"/>
                <a:gd name="T17" fmla="*/ 148 h 316"/>
                <a:gd name="T18" fmla="*/ 452 w 613"/>
                <a:gd name="T19" fmla="*/ 254 h 316"/>
                <a:gd name="T20" fmla="*/ 583 w 613"/>
                <a:gd name="T21" fmla="*/ 254 h 316"/>
                <a:gd name="T22" fmla="*/ 613 w 613"/>
                <a:gd name="T23" fmla="*/ 161 h 316"/>
                <a:gd name="T24" fmla="*/ 566 w 613"/>
                <a:gd name="T25" fmla="*/ 47 h 316"/>
                <a:gd name="T26" fmla="*/ 453 w 613"/>
                <a:gd name="T27" fmla="*/ 0 h 316"/>
                <a:gd name="T28" fmla="*/ 339 w 613"/>
                <a:gd name="T29" fmla="*/ 47 h 316"/>
                <a:gd name="T30" fmla="*/ 307 w 613"/>
                <a:gd name="T31" fmla="*/ 80 h 316"/>
                <a:gd name="T32" fmla="*/ 273 w 613"/>
                <a:gd name="T33" fmla="*/ 46 h 316"/>
                <a:gd name="T34" fmla="*/ 160 w 613"/>
                <a:gd name="T35" fmla="*/ 0 h 316"/>
                <a:gd name="T36" fmla="*/ 47 w 613"/>
                <a:gd name="T37" fmla="*/ 47 h 316"/>
                <a:gd name="T38" fmla="*/ 0 w 613"/>
                <a:gd name="T39" fmla="*/ 160 h 316"/>
                <a:gd name="T40" fmla="*/ 30 w 613"/>
                <a:gd name="T41" fmla="*/ 254 h 316"/>
                <a:gd name="T42" fmla="*/ 159 w 613"/>
                <a:gd name="T43" fmla="*/ 25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3" h="316">
                  <a:moveTo>
                    <a:pt x="159" y="254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7" y="141"/>
                    <a:pt x="214" y="136"/>
                    <a:pt x="222" y="136"/>
                  </a:cubicBezTo>
                  <a:cubicBezTo>
                    <a:pt x="230" y="136"/>
                    <a:pt x="237" y="141"/>
                    <a:pt x="240" y="149"/>
                  </a:cubicBezTo>
                  <a:cubicBezTo>
                    <a:pt x="306" y="316"/>
                    <a:pt x="306" y="316"/>
                    <a:pt x="306" y="316"/>
                  </a:cubicBezTo>
                  <a:cubicBezTo>
                    <a:pt x="372" y="149"/>
                    <a:pt x="372" y="149"/>
                    <a:pt x="372" y="149"/>
                  </a:cubicBezTo>
                  <a:cubicBezTo>
                    <a:pt x="375" y="141"/>
                    <a:pt x="382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9" y="136"/>
                    <a:pt x="406" y="141"/>
                    <a:pt x="409" y="148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583" y="254"/>
                    <a:pt x="583" y="254"/>
                    <a:pt x="583" y="254"/>
                  </a:cubicBezTo>
                  <a:cubicBezTo>
                    <a:pt x="602" y="227"/>
                    <a:pt x="613" y="195"/>
                    <a:pt x="613" y="161"/>
                  </a:cubicBezTo>
                  <a:cubicBezTo>
                    <a:pt x="613" y="118"/>
                    <a:pt x="596" y="78"/>
                    <a:pt x="566" y="47"/>
                  </a:cubicBezTo>
                  <a:cubicBezTo>
                    <a:pt x="536" y="17"/>
                    <a:pt x="495" y="0"/>
                    <a:pt x="453" y="0"/>
                  </a:cubicBezTo>
                  <a:cubicBezTo>
                    <a:pt x="410" y="0"/>
                    <a:pt x="370" y="17"/>
                    <a:pt x="339" y="47"/>
                  </a:cubicBezTo>
                  <a:cubicBezTo>
                    <a:pt x="307" y="80"/>
                    <a:pt x="307" y="80"/>
                    <a:pt x="307" y="80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194"/>
                    <a:pt x="10" y="227"/>
                    <a:pt x="30" y="254"/>
                  </a:cubicBezTo>
                  <a:lnTo>
                    <a:pt x="159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78" name="Freeform 349"/>
            <p:cNvSpPr>
              <a:spLocks/>
            </p:cNvSpPr>
            <p:nvPr/>
          </p:nvSpPr>
          <p:spPr bwMode="auto">
            <a:xfrm>
              <a:off x="1685925" y="3171825"/>
              <a:ext cx="358775" cy="234950"/>
            </a:xfrm>
            <a:custGeom>
              <a:avLst/>
              <a:gdLst>
                <a:gd name="T0" fmla="*/ 372 w 479"/>
                <a:gd name="T1" fmla="*/ 85 h 312"/>
                <a:gd name="T2" fmla="*/ 353 w 479"/>
                <a:gd name="T3" fmla="*/ 72 h 312"/>
                <a:gd name="T4" fmla="*/ 324 w 479"/>
                <a:gd name="T5" fmla="*/ 1 h 312"/>
                <a:gd name="T6" fmla="*/ 258 w 479"/>
                <a:gd name="T7" fmla="*/ 169 h 312"/>
                <a:gd name="T8" fmla="*/ 239 w 479"/>
                <a:gd name="T9" fmla="*/ 182 h 312"/>
                <a:gd name="T10" fmla="*/ 221 w 479"/>
                <a:gd name="T11" fmla="*/ 169 h 312"/>
                <a:gd name="T12" fmla="*/ 154 w 479"/>
                <a:gd name="T13" fmla="*/ 0 h 312"/>
                <a:gd name="T14" fmla="*/ 123 w 479"/>
                <a:gd name="T15" fmla="*/ 72 h 312"/>
                <a:gd name="T16" fmla="*/ 105 w 479"/>
                <a:gd name="T17" fmla="*/ 85 h 312"/>
                <a:gd name="T18" fmla="*/ 0 w 479"/>
                <a:gd name="T19" fmla="*/ 85 h 312"/>
                <a:gd name="T20" fmla="*/ 220 w 479"/>
                <a:gd name="T21" fmla="*/ 303 h 312"/>
                <a:gd name="T22" fmla="*/ 241 w 479"/>
                <a:gd name="T23" fmla="*/ 312 h 312"/>
                <a:gd name="T24" fmla="*/ 241 w 479"/>
                <a:gd name="T25" fmla="*/ 312 h 312"/>
                <a:gd name="T26" fmla="*/ 262 w 479"/>
                <a:gd name="T27" fmla="*/ 303 h 312"/>
                <a:gd name="T28" fmla="*/ 479 w 479"/>
                <a:gd name="T29" fmla="*/ 85 h 312"/>
                <a:gd name="T30" fmla="*/ 372 w 479"/>
                <a:gd name="T31" fmla="*/ 8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312">
                  <a:moveTo>
                    <a:pt x="372" y="85"/>
                  </a:moveTo>
                  <a:cubicBezTo>
                    <a:pt x="364" y="85"/>
                    <a:pt x="356" y="80"/>
                    <a:pt x="353" y="7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255" y="177"/>
                    <a:pt x="248" y="182"/>
                    <a:pt x="239" y="182"/>
                  </a:cubicBezTo>
                  <a:cubicBezTo>
                    <a:pt x="231" y="182"/>
                    <a:pt x="224" y="177"/>
                    <a:pt x="221" y="16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0" y="80"/>
                    <a:pt x="113" y="85"/>
                    <a:pt x="10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26" y="309"/>
                    <a:pt x="233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9" y="312"/>
                    <a:pt x="256" y="309"/>
                    <a:pt x="262" y="303"/>
                  </a:cubicBezTo>
                  <a:cubicBezTo>
                    <a:pt x="479" y="85"/>
                    <a:pt x="479" y="85"/>
                    <a:pt x="479" y="85"/>
                  </a:cubicBezTo>
                  <a:lnTo>
                    <a:pt x="37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471488" y="1968211"/>
            <a:ext cx="1403928" cy="140392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754817" y="1968211"/>
            <a:ext cx="1403928" cy="140392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136067" y="1984231"/>
            <a:ext cx="1403928" cy="140392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17317" y="1984231"/>
            <a:ext cx="1403928" cy="140392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3656013" y="625475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</a:rPr>
              <a:t>使用说明</a:t>
            </a:r>
          </a:p>
        </p:txBody>
      </p:sp>
      <p:sp>
        <p:nvSpPr>
          <p:cNvPr id="7" name="Freeform 132"/>
          <p:cNvSpPr>
            <a:spLocks noEditPoints="1"/>
          </p:cNvSpPr>
          <p:nvPr/>
        </p:nvSpPr>
        <p:spPr bwMode="auto">
          <a:xfrm>
            <a:off x="866271" y="2362200"/>
            <a:ext cx="614363" cy="615950"/>
          </a:xfrm>
          <a:custGeom>
            <a:avLst/>
            <a:gdLst>
              <a:gd name="T0" fmla="*/ 300833111 w 258"/>
              <a:gd name="T1" fmla="*/ 1262592286 h 260"/>
              <a:gd name="T2" fmla="*/ 1203336886 w 258"/>
              <a:gd name="T3" fmla="*/ 1184893384 h 260"/>
              <a:gd name="T4" fmla="*/ 1272379823 w 258"/>
              <a:gd name="T5" fmla="*/ 325359608 h 260"/>
              <a:gd name="T6" fmla="*/ 1272379823 w 258"/>
              <a:gd name="T7" fmla="*/ 1262592286 h 260"/>
              <a:gd name="T8" fmla="*/ 1203336886 w 258"/>
              <a:gd name="T9" fmla="*/ 252517576 h 260"/>
              <a:gd name="T10" fmla="*/ 1119497131 w 258"/>
              <a:gd name="T11" fmla="*/ 150540934 h 260"/>
              <a:gd name="T12" fmla="*/ 1035657376 w 258"/>
              <a:gd name="T13" fmla="*/ 252517576 h 260"/>
              <a:gd name="T14" fmla="*/ 961682166 w 258"/>
              <a:gd name="T15" fmla="*/ 72842032 h 260"/>
              <a:gd name="T16" fmla="*/ 877842411 w 258"/>
              <a:gd name="T17" fmla="*/ 252517576 h 260"/>
              <a:gd name="T18" fmla="*/ 798937149 w 258"/>
              <a:gd name="T19" fmla="*/ 150540934 h 260"/>
              <a:gd name="T20" fmla="*/ 715097394 w 258"/>
              <a:gd name="T21" fmla="*/ 252517576 h 260"/>
              <a:gd name="T22" fmla="*/ 641122184 w 258"/>
              <a:gd name="T23" fmla="*/ 150540934 h 260"/>
              <a:gd name="T24" fmla="*/ 557282429 w 258"/>
              <a:gd name="T25" fmla="*/ 252517576 h 260"/>
              <a:gd name="T26" fmla="*/ 478374947 w 258"/>
              <a:gd name="T27" fmla="*/ 150540934 h 260"/>
              <a:gd name="T28" fmla="*/ 404399737 w 258"/>
              <a:gd name="T29" fmla="*/ 252517576 h 260"/>
              <a:gd name="T30" fmla="*/ 300833111 w 258"/>
              <a:gd name="T31" fmla="*/ 0 h 260"/>
              <a:gd name="T32" fmla="*/ 1272379823 w 258"/>
              <a:gd name="T33" fmla="*/ 150540934 h 260"/>
              <a:gd name="T34" fmla="*/ 1203336886 w 258"/>
              <a:gd name="T35" fmla="*/ 252517576 h 260"/>
              <a:gd name="T36" fmla="*/ 0 w 258"/>
              <a:gd name="T37" fmla="*/ 1262592286 h 260"/>
              <a:gd name="T38" fmla="*/ 246584772 w 258"/>
              <a:gd name="T39" fmla="*/ 325359608 h 260"/>
              <a:gd name="T40" fmla="*/ 152882692 w 258"/>
              <a:gd name="T41" fmla="*/ 398201640 h 260"/>
              <a:gd name="T42" fmla="*/ 246584772 w 258"/>
              <a:gd name="T43" fmla="*/ 471043672 h 260"/>
              <a:gd name="T44" fmla="*/ 152882692 w 258"/>
              <a:gd name="T45" fmla="*/ 553597241 h 260"/>
              <a:gd name="T46" fmla="*/ 246584772 w 258"/>
              <a:gd name="T47" fmla="*/ 631296143 h 260"/>
              <a:gd name="T48" fmla="*/ 152882692 w 258"/>
              <a:gd name="T49" fmla="*/ 713849711 h 260"/>
              <a:gd name="T50" fmla="*/ 246584772 w 258"/>
              <a:gd name="T51" fmla="*/ 786691744 h 260"/>
              <a:gd name="T52" fmla="*/ 73975210 w 258"/>
              <a:gd name="T53" fmla="*/ 869245312 h 260"/>
              <a:gd name="T54" fmla="*/ 246584772 w 258"/>
              <a:gd name="T55" fmla="*/ 946944214 h 260"/>
              <a:gd name="T56" fmla="*/ 152882692 w 258"/>
              <a:gd name="T57" fmla="*/ 1029497783 h 260"/>
              <a:gd name="T58" fmla="*/ 246584772 w 258"/>
              <a:gd name="T59" fmla="*/ 1102339815 h 260"/>
              <a:gd name="T60" fmla="*/ 152882692 w 258"/>
              <a:gd name="T61" fmla="*/ 1184893384 h 260"/>
              <a:gd name="T62" fmla="*/ 0 w 258"/>
              <a:gd name="T63" fmla="*/ 0 h 260"/>
              <a:gd name="T64" fmla="*/ 246584772 w 258"/>
              <a:gd name="T65" fmla="*/ 252517576 h 260"/>
              <a:gd name="T66" fmla="*/ 0 w 258"/>
              <a:gd name="T67" fmla="*/ 0 h 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8" h="260">
                <a:moveTo>
                  <a:pt x="244" y="260"/>
                </a:moveTo>
                <a:lnTo>
                  <a:pt x="61" y="260"/>
                </a:lnTo>
                <a:lnTo>
                  <a:pt x="61" y="244"/>
                </a:lnTo>
                <a:lnTo>
                  <a:pt x="244" y="244"/>
                </a:lnTo>
                <a:lnTo>
                  <a:pt x="244" y="67"/>
                </a:lnTo>
                <a:lnTo>
                  <a:pt x="258" y="67"/>
                </a:lnTo>
                <a:lnTo>
                  <a:pt x="258" y="244"/>
                </a:lnTo>
                <a:lnTo>
                  <a:pt x="258" y="260"/>
                </a:lnTo>
                <a:lnTo>
                  <a:pt x="244" y="260"/>
                </a:lnTo>
                <a:close/>
                <a:moveTo>
                  <a:pt x="244" y="52"/>
                </a:moveTo>
                <a:lnTo>
                  <a:pt x="227" y="52"/>
                </a:lnTo>
                <a:lnTo>
                  <a:pt x="227" y="31"/>
                </a:lnTo>
                <a:lnTo>
                  <a:pt x="210" y="31"/>
                </a:lnTo>
                <a:lnTo>
                  <a:pt x="210" y="52"/>
                </a:lnTo>
                <a:lnTo>
                  <a:pt x="195" y="52"/>
                </a:lnTo>
                <a:lnTo>
                  <a:pt x="195" y="15"/>
                </a:lnTo>
                <a:lnTo>
                  <a:pt x="178" y="15"/>
                </a:lnTo>
                <a:lnTo>
                  <a:pt x="178" y="52"/>
                </a:lnTo>
                <a:lnTo>
                  <a:pt x="162" y="52"/>
                </a:lnTo>
                <a:lnTo>
                  <a:pt x="162" y="31"/>
                </a:lnTo>
                <a:lnTo>
                  <a:pt x="145" y="31"/>
                </a:lnTo>
                <a:lnTo>
                  <a:pt x="145" y="52"/>
                </a:lnTo>
                <a:lnTo>
                  <a:pt x="130" y="52"/>
                </a:lnTo>
                <a:lnTo>
                  <a:pt x="130" y="31"/>
                </a:lnTo>
                <a:lnTo>
                  <a:pt x="113" y="31"/>
                </a:lnTo>
                <a:lnTo>
                  <a:pt x="113" y="52"/>
                </a:lnTo>
                <a:lnTo>
                  <a:pt x="97" y="52"/>
                </a:lnTo>
                <a:lnTo>
                  <a:pt x="97" y="31"/>
                </a:lnTo>
                <a:lnTo>
                  <a:pt x="82" y="31"/>
                </a:lnTo>
                <a:lnTo>
                  <a:pt x="82" y="52"/>
                </a:lnTo>
                <a:lnTo>
                  <a:pt x="61" y="52"/>
                </a:lnTo>
                <a:lnTo>
                  <a:pt x="61" y="0"/>
                </a:lnTo>
                <a:lnTo>
                  <a:pt x="258" y="0"/>
                </a:lnTo>
                <a:lnTo>
                  <a:pt x="258" y="31"/>
                </a:lnTo>
                <a:lnTo>
                  <a:pt x="244" y="31"/>
                </a:lnTo>
                <a:lnTo>
                  <a:pt x="244" y="52"/>
                </a:lnTo>
                <a:close/>
                <a:moveTo>
                  <a:pt x="31" y="260"/>
                </a:moveTo>
                <a:lnTo>
                  <a:pt x="0" y="260"/>
                </a:lnTo>
                <a:lnTo>
                  <a:pt x="0" y="67"/>
                </a:lnTo>
                <a:lnTo>
                  <a:pt x="50" y="67"/>
                </a:lnTo>
                <a:lnTo>
                  <a:pt x="50" y="82"/>
                </a:lnTo>
                <a:lnTo>
                  <a:pt x="31" y="82"/>
                </a:lnTo>
                <a:lnTo>
                  <a:pt x="31" y="97"/>
                </a:lnTo>
                <a:lnTo>
                  <a:pt x="50" y="97"/>
                </a:lnTo>
                <a:lnTo>
                  <a:pt x="50" y="114"/>
                </a:lnTo>
                <a:lnTo>
                  <a:pt x="31" y="114"/>
                </a:lnTo>
                <a:lnTo>
                  <a:pt x="31" y="130"/>
                </a:lnTo>
                <a:lnTo>
                  <a:pt x="50" y="130"/>
                </a:lnTo>
                <a:lnTo>
                  <a:pt x="50" y="147"/>
                </a:lnTo>
                <a:lnTo>
                  <a:pt x="31" y="147"/>
                </a:lnTo>
                <a:lnTo>
                  <a:pt x="31" y="162"/>
                </a:lnTo>
                <a:lnTo>
                  <a:pt x="50" y="162"/>
                </a:lnTo>
                <a:lnTo>
                  <a:pt x="50" y="179"/>
                </a:lnTo>
                <a:lnTo>
                  <a:pt x="15" y="179"/>
                </a:lnTo>
                <a:lnTo>
                  <a:pt x="15" y="195"/>
                </a:lnTo>
                <a:lnTo>
                  <a:pt x="50" y="195"/>
                </a:lnTo>
                <a:lnTo>
                  <a:pt x="50" y="212"/>
                </a:lnTo>
                <a:lnTo>
                  <a:pt x="31" y="212"/>
                </a:lnTo>
                <a:lnTo>
                  <a:pt x="31" y="227"/>
                </a:lnTo>
                <a:lnTo>
                  <a:pt x="50" y="227"/>
                </a:lnTo>
                <a:lnTo>
                  <a:pt x="50" y="244"/>
                </a:lnTo>
                <a:lnTo>
                  <a:pt x="31" y="244"/>
                </a:lnTo>
                <a:lnTo>
                  <a:pt x="31" y="26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120E0D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Freeform 134"/>
          <p:cNvSpPr>
            <a:spLocks noEditPoints="1"/>
          </p:cNvSpPr>
          <p:nvPr/>
        </p:nvSpPr>
        <p:spPr bwMode="auto">
          <a:xfrm>
            <a:off x="3146425" y="2365375"/>
            <a:ext cx="620713" cy="620713"/>
          </a:xfrm>
          <a:custGeom>
            <a:avLst/>
            <a:gdLst>
              <a:gd name="T0" fmla="*/ 925225143 w 260"/>
              <a:gd name="T1" fmla="*/ 210722638 h 261"/>
              <a:gd name="T2" fmla="*/ 822842962 w 260"/>
              <a:gd name="T3" fmla="*/ 15051063 h 261"/>
              <a:gd name="T4" fmla="*/ 853177702 w 260"/>
              <a:gd name="T5" fmla="*/ 0 h 261"/>
              <a:gd name="T6" fmla="*/ 883512441 w 260"/>
              <a:gd name="T7" fmla="*/ 11287812 h 261"/>
              <a:gd name="T8" fmla="*/ 985894622 w 260"/>
              <a:gd name="T9" fmla="*/ 116649131 h 261"/>
              <a:gd name="T10" fmla="*/ 985894622 w 260"/>
              <a:gd name="T11" fmla="*/ 154279698 h 261"/>
              <a:gd name="T12" fmla="*/ 564993779 w 260"/>
              <a:gd name="T13" fmla="*/ 568198473 h 261"/>
              <a:gd name="T14" fmla="*/ 754588824 w 260"/>
              <a:gd name="T15" fmla="*/ 82783755 h 261"/>
              <a:gd name="T16" fmla="*/ 564993779 w 260"/>
              <a:gd name="T17" fmla="*/ 568198473 h 261"/>
              <a:gd name="T18" fmla="*/ 329894677 w 260"/>
              <a:gd name="T19" fmla="*/ 647218978 h 261"/>
              <a:gd name="T20" fmla="*/ 546033106 w 260"/>
              <a:gd name="T21" fmla="*/ 587012787 h 261"/>
              <a:gd name="T22" fmla="*/ 193386400 w 260"/>
              <a:gd name="T23" fmla="*/ 124175633 h 261"/>
              <a:gd name="T24" fmla="*/ 155468949 w 260"/>
              <a:gd name="T25" fmla="*/ 127938883 h 261"/>
              <a:gd name="T26" fmla="*/ 121340907 w 260"/>
              <a:gd name="T27" fmla="*/ 146753197 h 261"/>
              <a:gd name="T28" fmla="*/ 102382181 w 260"/>
              <a:gd name="T29" fmla="*/ 176857262 h 261"/>
              <a:gd name="T30" fmla="*/ 98588878 w 260"/>
              <a:gd name="T31" fmla="*/ 214485889 h 261"/>
              <a:gd name="T32" fmla="*/ 98588878 w 260"/>
              <a:gd name="T33" fmla="*/ 809023237 h 261"/>
              <a:gd name="T34" fmla="*/ 113756248 w 260"/>
              <a:gd name="T35" fmla="*/ 842890553 h 261"/>
              <a:gd name="T36" fmla="*/ 136508276 w 260"/>
              <a:gd name="T37" fmla="*/ 865468117 h 261"/>
              <a:gd name="T38" fmla="*/ 170636319 w 260"/>
              <a:gd name="T39" fmla="*/ 880519180 h 261"/>
              <a:gd name="T40" fmla="*/ 769756194 w 260"/>
              <a:gd name="T41" fmla="*/ 884282431 h 261"/>
              <a:gd name="T42" fmla="*/ 807675592 w 260"/>
              <a:gd name="T43" fmla="*/ 876755929 h 261"/>
              <a:gd name="T44" fmla="*/ 838010332 w 260"/>
              <a:gd name="T45" fmla="*/ 857941616 h 261"/>
              <a:gd name="T46" fmla="*/ 856969057 w 260"/>
              <a:gd name="T47" fmla="*/ 827837550 h 261"/>
              <a:gd name="T48" fmla="*/ 868345072 w 260"/>
              <a:gd name="T49" fmla="*/ 786445673 h 261"/>
              <a:gd name="T50" fmla="*/ 966935897 w 260"/>
              <a:gd name="T51" fmla="*/ 319847208 h 261"/>
              <a:gd name="T52" fmla="*/ 959351238 w 260"/>
              <a:gd name="T53" fmla="*/ 857941616 h 261"/>
              <a:gd name="T54" fmla="*/ 936599210 w 260"/>
              <a:gd name="T55" fmla="*/ 914384556 h 261"/>
              <a:gd name="T56" fmla="*/ 891097100 w 260"/>
              <a:gd name="T57" fmla="*/ 955776434 h 261"/>
              <a:gd name="T58" fmla="*/ 834218976 w 260"/>
              <a:gd name="T59" fmla="*/ 978353998 h 261"/>
              <a:gd name="T60" fmla="*/ 155468949 w 260"/>
              <a:gd name="T61" fmla="*/ 982117248 h 261"/>
              <a:gd name="T62" fmla="*/ 94797522 w 260"/>
              <a:gd name="T63" fmla="*/ 970829436 h 261"/>
              <a:gd name="T64" fmla="*/ 45502110 w 260"/>
              <a:gd name="T65" fmla="*/ 933198870 h 261"/>
              <a:gd name="T66" fmla="*/ 7584659 w 260"/>
              <a:gd name="T67" fmla="*/ 884282431 h 261"/>
              <a:gd name="T68" fmla="*/ 0 w 260"/>
              <a:gd name="T69" fmla="*/ 824076240 h 261"/>
              <a:gd name="T70" fmla="*/ 0 w 260"/>
              <a:gd name="T71" fmla="*/ 158041009 h 261"/>
              <a:gd name="T72" fmla="*/ 22752029 w 260"/>
              <a:gd name="T73" fmla="*/ 97834818 h 261"/>
              <a:gd name="T74" fmla="*/ 68254138 w 260"/>
              <a:gd name="T75" fmla="*/ 56442940 h 261"/>
              <a:gd name="T76" fmla="*/ 128925565 w 260"/>
              <a:gd name="T77" fmla="*/ 26340815 h 261"/>
              <a:gd name="T78" fmla="*/ 671167315 w 260"/>
              <a:gd name="T79" fmla="*/ 26340815 h 261"/>
              <a:gd name="T80" fmla="*/ 193386400 w 260"/>
              <a:gd name="T81" fmla="*/ 124175633 h 2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0" h="261">
                <a:moveTo>
                  <a:pt x="257" y="44"/>
                </a:moveTo>
                <a:lnTo>
                  <a:pt x="244" y="56"/>
                </a:lnTo>
                <a:lnTo>
                  <a:pt x="204" y="16"/>
                </a:lnTo>
                <a:lnTo>
                  <a:pt x="217" y="4"/>
                </a:lnTo>
                <a:lnTo>
                  <a:pt x="220" y="2"/>
                </a:lnTo>
                <a:lnTo>
                  <a:pt x="225" y="0"/>
                </a:lnTo>
                <a:lnTo>
                  <a:pt x="229" y="2"/>
                </a:lnTo>
                <a:lnTo>
                  <a:pt x="233" y="3"/>
                </a:lnTo>
                <a:lnTo>
                  <a:pt x="257" y="29"/>
                </a:lnTo>
                <a:lnTo>
                  <a:pt x="260" y="31"/>
                </a:lnTo>
                <a:lnTo>
                  <a:pt x="260" y="37"/>
                </a:lnTo>
                <a:lnTo>
                  <a:pt x="260" y="41"/>
                </a:lnTo>
                <a:lnTo>
                  <a:pt x="257" y="44"/>
                </a:lnTo>
                <a:close/>
                <a:moveTo>
                  <a:pt x="149" y="151"/>
                </a:moveTo>
                <a:lnTo>
                  <a:pt x="109" y="111"/>
                </a:lnTo>
                <a:lnTo>
                  <a:pt x="199" y="22"/>
                </a:lnTo>
                <a:lnTo>
                  <a:pt x="239" y="63"/>
                </a:lnTo>
                <a:lnTo>
                  <a:pt x="149" y="151"/>
                </a:lnTo>
                <a:close/>
                <a:moveTo>
                  <a:pt x="144" y="156"/>
                </a:moveTo>
                <a:lnTo>
                  <a:pt x="87" y="172"/>
                </a:lnTo>
                <a:lnTo>
                  <a:pt x="104" y="116"/>
                </a:lnTo>
                <a:lnTo>
                  <a:pt x="144" y="156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5" y="33"/>
                </a:lnTo>
                <a:lnTo>
                  <a:pt x="41" y="34"/>
                </a:lnTo>
                <a:lnTo>
                  <a:pt x="36" y="37"/>
                </a:lnTo>
                <a:lnTo>
                  <a:pt x="32" y="39"/>
                </a:lnTo>
                <a:lnTo>
                  <a:pt x="30" y="43"/>
                </a:lnTo>
                <a:lnTo>
                  <a:pt x="27" y="47"/>
                </a:lnTo>
                <a:lnTo>
                  <a:pt x="26" y="52"/>
                </a:lnTo>
                <a:lnTo>
                  <a:pt x="26" y="57"/>
                </a:lnTo>
                <a:lnTo>
                  <a:pt x="26" y="209"/>
                </a:lnTo>
                <a:lnTo>
                  <a:pt x="26" y="215"/>
                </a:lnTo>
                <a:lnTo>
                  <a:pt x="27" y="220"/>
                </a:lnTo>
                <a:lnTo>
                  <a:pt x="30" y="224"/>
                </a:lnTo>
                <a:lnTo>
                  <a:pt x="32" y="228"/>
                </a:lnTo>
                <a:lnTo>
                  <a:pt x="36" y="230"/>
                </a:lnTo>
                <a:lnTo>
                  <a:pt x="41" y="233"/>
                </a:lnTo>
                <a:lnTo>
                  <a:pt x="45" y="234"/>
                </a:lnTo>
                <a:lnTo>
                  <a:pt x="51" y="235"/>
                </a:lnTo>
                <a:lnTo>
                  <a:pt x="203" y="235"/>
                </a:lnTo>
                <a:lnTo>
                  <a:pt x="208" y="234"/>
                </a:lnTo>
                <a:lnTo>
                  <a:pt x="213" y="233"/>
                </a:lnTo>
                <a:lnTo>
                  <a:pt x="217" y="230"/>
                </a:lnTo>
                <a:lnTo>
                  <a:pt x="221" y="228"/>
                </a:lnTo>
                <a:lnTo>
                  <a:pt x="225" y="224"/>
                </a:lnTo>
                <a:lnTo>
                  <a:pt x="226" y="220"/>
                </a:lnTo>
                <a:lnTo>
                  <a:pt x="227" y="215"/>
                </a:lnTo>
                <a:lnTo>
                  <a:pt x="229" y="209"/>
                </a:lnTo>
                <a:lnTo>
                  <a:pt x="229" y="109"/>
                </a:lnTo>
                <a:lnTo>
                  <a:pt x="255" y="85"/>
                </a:lnTo>
                <a:lnTo>
                  <a:pt x="255" y="219"/>
                </a:lnTo>
                <a:lnTo>
                  <a:pt x="253" y="228"/>
                </a:lnTo>
                <a:lnTo>
                  <a:pt x="251" y="235"/>
                </a:lnTo>
                <a:lnTo>
                  <a:pt x="247" y="243"/>
                </a:lnTo>
                <a:lnTo>
                  <a:pt x="242" y="248"/>
                </a:lnTo>
                <a:lnTo>
                  <a:pt x="235" y="254"/>
                </a:lnTo>
                <a:lnTo>
                  <a:pt x="229" y="258"/>
                </a:lnTo>
                <a:lnTo>
                  <a:pt x="220" y="260"/>
                </a:lnTo>
                <a:lnTo>
                  <a:pt x="212" y="261"/>
                </a:lnTo>
                <a:lnTo>
                  <a:pt x="41" y="261"/>
                </a:lnTo>
                <a:lnTo>
                  <a:pt x="34" y="260"/>
                </a:lnTo>
                <a:lnTo>
                  <a:pt x="25" y="258"/>
                </a:lnTo>
                <a:lnTo>
                  <a:pt x="18" y="254"/>
                </a:lnTo>
                <a:lnTo>
                  <a:pt x="12" y="248"/>
                </a:lnTo>
                <a:lnTo>
                  <a:pt x="6" y="243"/>
                </a:lnTo>
                <a:lnTo>
                  <a:pt x="2" y="235"/>
                </a:lnTo>
                <a:lnTo>
                  <a:pt x="0" y="228"/>
                </a:lnTo>
                <a:lnTo>
                  <a:pt x="0" y="219"/>
                </a:lnTo>
                <a:lnTo>
                  <a:pt x="0" y="51"/>
                </a:lnTo>
                <a:lnTo>
                  <a:pt x="0" y="42"/>
                </a:lnTo>
                <a:lnTo>
                  <a:pt x="2" y="34"/>
                </a:lnTo>
                <a:lnTo>
                  <a:pt x="6" y="26"/>
                </a:lnTo>
                <a:lnTo>
                  <a:pt x="12" y="20"/>
                </a:lnTo>
                <a:lnTo>
                  <a:pt x="18" y="15"/>
                </a:lnTo>
                <a:lnTo>
                  <a:pt x="25" y="9"/>
                </a:lnTo>
                <a:lnTo>
                  <a:pt x="34" y="7"/>
                </a:lnTo>
                <a:lnTo>
                  <a:pt x="41" y="7"/>
                </a:lnTo>
                <a:lnTo>
                  <a:pt x="177" y="7"/>
                </a:lnTo>
                <a:lnTo>
                  <a:pt x="151" y="33"/>
                </a:lnTo>
                <a:lnTo>
                  <a:pt x="51" y="33"/>
                </a:lnTo>
                <a:close/>
              </a:path>
            </a:pathLst>
          </a:custGeom>
          <a:solidFill>
            <a:srgbClr val="120E0D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133"/>
          <p:cNvSpPr>
            <a:spLocks/>
          </p:cNvSpPr>
          <p:nvPr/>
        </p:nvSpPr>
        <p:spPr bwMode="auto">
          <a:xfrm>
            <a:off x="5594350" y="2408238"/>
            <a:ext cx="487363" cy="534987"/>
          </a:xfrm>
          <a:custGeom>
            <a:avLst/>
            <a:gdLst>
              <a:gd name="T0" fmla="*/ 0 w 234"/>
              <a:gd name="T1" fmla="*/ 0 h 256"/>
              <a:gd name="T2" fmla="*/ 0 w 234"/>
              <a:gd name="T3" fmla="*/ 229634222 h 256"/>
              <a:gd name="T4" fmla="*/ 28982196 w 234"/>
              <a:gd name="T5" fmla="*/ 229634222 h 256"/>
              <a:gd name="T6" fmla="*/ 37678217 w 234"/>
              <a:gd name="T7" fmla="*/ 191846334 h 256"/>
              <a:gd name="T8" fmla="*/ 49270074 w 234"/>
              <a:gd name="T9" fmla="*/ 162779121 h 256"/>
              <a:gd name="T10" fmla="*/ 66660413 w 234"/>
              <a:gd name="T11" fmla="*/ 136617095 h 256"/>
              <a:gd name="T12" fmla="*/ 86948290 w 234"/>
              <a:gd name="T13" fmla="*/ 110456774 h 256"/>
              <a:gd name="T14" fmla="*/ 110133707 w 234"/>
              <a:gd name="T15" fmla="*/ 98829206 h 256"/>
              <a:gd name="T16" fmla="*/ 139117605 w 234"/>
              <a:gd name="T17" fmla="*/ 87203344 h 256"/>
              <a:gd name="T18" fmla="*/ 173896581 w 234"/>
              <a:gd name="T19" fmla="*/ 81389560 h 256"/>
              <a:gd name="T20" fmla="*/ 211574797 w 234"/>
              <a:gd name="T21" fmla="*/ 78482669 h 256"/>
              <a:gd name="T22" fmla="*/ 252150553 w 234"/>
              <a:gd name="T23" fmla="*/ 78482669 h 256"/>
              <a:gd name="T24" fmla="*/ 252150553 w 234"/>
              <a:gd name="T25" fmla="*/ 595885540 h 256"/>
              <a:gd name="T26" fmla="*/ 252150553 w 234"/>
              <a:gd name="T27" fmla="*/ 642394103 h 256"/>
              <a:gd name="T28" fmla="*/ 249251312 w 234"/>
              <a:gd name="T29" fmla="*/ 665647533 h 256"/>
              <a:gd name="T30" fmla="*/ 240556993 w 234"/>
              <a:gd name="T31" fmla="*/ 680181992 h 256"/>
              <a:gd name="T32" fmla="*/ 240556993 w 234"/>
              <a:gd name="T33" fmla="*/ 685995775 h 256"/>
              <a:gd name="T34" fmla="*/ 234760214 w 234"/>
              <a:gd name="T35" fmla="*/ 691807854 h 256"/>
              <a:gd name="T36" fmla="*/ 223166654 w 234"/>
              <a:gd name="T37" fmla="*/ 694714746 h 256"/>
              <a:gd name="T38" fmla="*/ 202878777 w 234"/>
              <a:gd name="T39" fmla="*/ 697621638 h 256"/>
              <a:gd name="T40" fmla="*/ 168099801 w 234"/>
              <a:gd name="T41" fmla="*/ 703435421 h 256"/>
              <a:gd name="T42" fmla="*/ 147811923 w 234"/>
              <a:gd name="T43" fmla="*/ 703435421 h 256"/>
              <a:gd name="T44" fmla="*/ 147811923 w 234"/>
              <a:gd name="T45" fmla="*/ 744130202 h 256"/>
              <a:gd name="T46" fmla="*/ 524587281 w 234"/>
              <a:gd name="T47" fmla="*/ 744130202 h 256"/>
              <a:gd name="T48" fmla="*/ 524587281 w 234"/>
              <a:gd name="T49" fmla="*/ 703435421 h 256"/>
              <a:gd name="T50" fmla="*/ 486910766 w 234"/>
              <a:gd name="T51" fmla="*/ 703435421 h 256"/>
              <a:gd name="T52" fmla="*/ 455029329 w 234"/>
              <a:gd name="T53" fmla="*/ 697621638 h 256"/>
              <a:gd name="T54" fmla="*/ 437638990 w 234"/>
              <a:gd name="T55" fmla="*/ 691807854 h 256"/>
              <a:gd name="T56" fmla="*/ 423147892 w 234"/>
              <a:gd name="T57" fmla="*/ 680181992 h 256"/>
              <a:gd name="T58" fmla="*/ 411554333 w 234"/>
              <a:gd name="T59" fmla="*/ 665647533 h 256"/>
              <a:gd name="T60" fmla="*/ 405757553 w 234"/>
              <a:gd name="T61" fmla="*/ 642394103 h 256"/>
              <a:gd name="T62" fmla="*/ 405757553 w 234"/>
              <a:gd name="T63" fmla="*/ 595885540 h 256"/>
              <a:gd name="T64" fmla="*/ 405757553 w 234"/>
              <a:gd name="T65" fmla="*/ 78482669 h 256"/>
              <a:gd name="T66" fmla="*/ 460826109 w 234"/>
              <a:gd name="T67" fmla="*/ 78482669 h 256"/>
              <a:gd name="T68" fmla="*/ 512993721 w 234"/>
              <a:gd name="T69" fmla="*/ 81389560 h 256"/>
              <a:gd name="T70" fmla="*/ 530384060 w 234"/>
              <a:gd name="T71" fmla="*/ 81389560 h 256"/>
              <a:gd name="T72" fmla="*/ 544875158 w 234"/>
              <a:gd name="T73" fmla="*/ 90110236 h 256"/>
              <a:gd name="T74" fmla="*/ 565163036 w 234"/>
              <a:gd name="T75" fmla="*/ 98829206 h 256"/>
              <a:gd name="T76" fmla="*/ 579654134 w 234"/>
              <a:gd name="T77" fmla="*/ 110456774 h 256"/>
              <a:gd name="T78" fmla="*/ 591247693 w 234"/>
              <a:gd name="T79" fmla="*/ 119177449 h 256"/>
              <a:gd name="T80" fmla="*/ 602841253 w 234"/>
              <a:gd name="T81" fmla="*/ 136617095 h 256"/>
              <a:gd name="T82" fmla="*/ 614434812 w 234"/>
              <a:gd name="T83" fmla="*/ 154058446 h 256"/>
              <a:gd name="T84" fmla="*/ 626026669 w 234"/>
              <a:gd name="T85" fmla="*/ 174404983 h 256"/>
              <a:gd name="T86" fmla="*/ 640517767 w 234"/>
              <a:gd name="T87" fmla="*/ 229634222 h 256"/>
              <a:gd name="T88" fmla="*/ 678195984 w 234"/>
              <a:gd name="T89" fmla="*/ 229634222 h 256"/>
              <a:gd name="T90" fmla="*/ 678195984 w 234"/>
              <a:gd name="T91" fmla="*/ 0 h 256"/>
              <a:gd name="T92" fmla="*/ 0 w 234"/>
              <a:gd name="T93" fmla="*/ 0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" h="256">
                <a:moveTo>
                  <a:pt x="0" y="0"/>
                </a:moveTo>
                <a:lnTo>
                  <a:pt x="0" y="79"/>
                </a:lnTo>
                <a:lnTo>
                  <a:pt x="10" y="79"/>
                </a:lnTo>
                <a:lnTo>
                  <a:pt x="13" y="66"/>
                </a:lnTo>
                <a:lnTo>
                  <a:pt x="17" y="56"/>
                </a:lnTo>
                <a:lnTo>
                  <a:pt x="23" y="47"/>
                </a:lnTo>
                <a:lnTo>
                  <a:pt x="30" y="38"/>
                </a:lnTo>
                <a:lnTo>
                  <a:pt x="38" y="34"/>
                </a:lnTo>
                <a:lnTo>
                  <a:pt x="48" y="30"/>
                </a:lnTo>
                <a:lnTo>
                  <a:pt x="60" y="28"/>
                </a:lnTo>
                <a:lnTo>
                  <a:pt x="73" y="27"/>
                </a:lnTo>
                <a:lnTo>
                  <a:pt x="87" y="27"/>
                </a:lnTo>
                <a:lnTo>
                  <a:pt x="87" y="205"/>
                </a:lnTo>
                <a:lnTo>
                  <a:pt x="87" y="221"/>
                </a:lnTo>
                <a:lnTo>
                  <a:pt x="86" y="229"/>
                </a:lnTo>
                <a:lnTo>
                  <a:pt x="83" y="234"/>
                </a:lnTo>
                <a:lnTo>
                  <a:pt x="83" y="236"/>
                </a:lnTo>
                <a:lnTo>
                  <a:pt x="81" y="238"/>
                </a:lnTo>
                <a:lnTo>
                  <a:pt x="77" y="239"/>
                </a:lnTo>
                <a:lnTo>
                  <a:pt x="70" y="240"/>
                </a:lnTo>
                <a:lnTo>
                  <a:pt x="58" y="242"/>
                </a:lnTo>
                <a:lnTo>
                  <a:pt x="51" y="242"/>
                </a:lnTo>
                <a:lnTo>
                  <a:pt x="51" y="256"/>
                </a:lnTo>
                <a:lnTo>
                  <a:pt x="181" y="256"/>
                </a:lnTo>
                <a:lnTo>
                  <a:pt x="181" y="242"/>
                </a:lnTo>
                <a:lnTo>
                  <a:pt x="168" y="242"/>
                </a:lnTo>
                <a:lnTo>
                  <a:pt x="157" y="240"/>
                </a:lnTo>
                <a:lnTo>
                  <a:pt x="151" y="238"/>
                </a:lnTo>
                <a:lnTo>
                  <a:pt x="146" y="234"/>
                </a:lnTo>
                <a:lnTo>
                  <a:pt x="142" y="229"/>
                </a:lnTo>
                <a:lnTo>
                  <a:pt x="140" y="221"/>
                </a:lnTo>
                <a:lnTo>
                  <a:pt x="140" y="205"/>
                </a:lnTo>
                <a:lnTo>
                  <a:pt x="140" y="27"/>
                </a:lnTo>
                <a:lnTo>
                  <a:pt x="159" y="27"/>
                </a:lnTo>
                <a:lnTo>
                  <a:pt x="177" y="28"/>
                </a:lnTo>
                <a:lnTo>
                  <a:pt x="183" y="28"/>
                </a:lnTo>
                <a:lnTo>
                  <a:pt x="188" y="31"/>
                </a:lnTo>
                <a:lnTo>
                  <a:pt x="195" y="34"/>
                </a:lnTo>
                <a:lnTo>
                  <a:pt x="200" y="38"/>
                </a:lnTo>
                <a:lnTo>
                  <a:pt x="204" y="41"/>
                </a:lnTo>
                <a:lnTo>
                  <a:pt x="208" y="47"/>
                </a:lnTo>
                <a:lnTo>
                  <a:pt x="212" y="53"/>
                </a:lnTo>
                <a:lnTo>
                  <a:pt x="216" y="60"/>
                </a:lnTo>
                <a:lnTo>
                  <a:pt x="221" y="79"/>
                </a:lnTo>
                <a:lnTo>
                  <a:pt x="234" y="79"/>
                </a:lnTo>
                <a:lnTo>
                  <a:pt x="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20E0D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" name="Freeform 241"/>
          <p:cNvSpPr>
            <a:spLocks noEditPoints="1"/>
          </p:cNvSpPr>
          <p:nvPr/>
        </p:nvSpPr>
        <p:spPr bwMode="auto">
          <a:xfrm>
            <a:off x="7874000" y="2409825"/>
            <a:ext cx="690563" cy="531813"/>
          </a:xfrm>
          <a:custGeom>
            <a:avLst/>
            <a:gdLst>
              <a:gd name="T0" fmla="*/ 1103504042 w 251"/>
              <a:gd name="T1" fmla="*/ 117131649 h 192"/>
              <a:gd name="T2" fmla="*/ 1093425190 w 251"/>
              <a:gd name="T3" fmla="*/ 40742424 h 192"/>
              <a:gd name="T4" fmla="*/ 1037998242 w 251"/>
              <a:gd name="T5" fmla="*/ 0 h 192"/>
              <a:gd name="T6" fmla="*/ 917065492 w 251"/>
              <a:gd name="T7" fmla="*/ 20371212 h 192"/>
              <a:gd name="T8" fmla="*/ 901949460 w 251"/>
              <a:gd name="T9" fmla="*/ 106947171 h 192"/>
              <a:gd name="T10" fmla="*/ 831406478 w 251"/>
              <a:gd name="T11" fmla="*/ 132409494 h 192"/>
              <a:gd name="T12" fmla="*/ 372872610 w 251"/>
              <a:gd name="T13" fmla="*/ 117131649 h 192"/>
              <a:gd name="T14" fmla="*/ 352717152 w 251"/>
              <a:gd name="T15" fmla="*/ 30555690 h 192"/>
              <a:gd name="T16" fmla="*/ 216670615 w 251"/>
              <a:gd name="T17" fmla="*/ 0 h 192"/>
              <a:gd name="T18" fmla="*/ 166280847 w 251"/>
              <a:gd name="T19" fmla="*/ 40742424 h 192"/>
              <a:gd name="T20" fmla="*/ 161241421 w 251"/>
              <a:gd name="T21" fmla="*/ 117131649 h 192"/>
              <a:gd name="T22" fmla="*/ 85659014 w 251"/>
              <a:gd name="T23" fmla="*/ 132409494 h 192"/>
              <a:gd name="T24" fmla="*/ 5039426 w 251"/>
              <a:gd name="T25" fmla="*/ 193523130 h 192"/>
              <a:gd name="T26" fmla="*/ 10076607 w 251"/>
              <a:gd name="T27" fmla="*/ 931962079 h 192"/>
              <a:gd name="T28" fmla="*/ 90698440 w 251"/>
              <a:gd name="T29" fmla="*/ 977795614 h 192"/>
              <a:gd name="T30" fmla="*/ 1229473972 w 251"/>
              <a:gd name="T31" fmla="*/ 952333291 h 192"/>
              <a:gd name="T32" fmla="*/ 1264745463 w 251"/>
              <a:gd name="T33" fmla="*/ 224078820 h 192"/>
              <a:gd name="T34" fmla="*/ 1214357940 w 251"/>
              <a:gd name="T35" fmla="*/ 147687338 h 192"/>
              <a:gd name="T36" fmla="*/ 952339228 w 251"/>
              <a:gd name="T37" fmla="*/ 91669326 h 192"/>
              <a:gd name="T38" fmla="*/ 992647899 w 251"/>
              <a:gd name="T39" fmla="*/ 45833535 h 192"/>
              <a:gd name="T40" fmla="*/ 1037998242 w 251"/>
              <a:gd name="T41" fmla="*/ 71298114 h 192"/>
              <a:gd name="T42" fmla="*/ 1032958816 w 251"/>
              <a:gd name="T43" fmla="*/ 218985452 h 192"/>
              <a:gd name="T44" fmla="*/ 967455260 w 251"/>
              <a:gd name="T45" fmla="*/ 218985452 h 192"/>
              <a:gd name="T46" fmla="*/ 927144344 w 251"/>
              <a:gd name="T47" fmla="*/ 611122823 h 192"/>
              <a:gd name="T48" fmla="*/ 680241664 w 251"/>
              <a:gd name="T49" fmla="*/ 580567133 h 192"/>
              <a:gd name="T50" fmla="*/ 927144344 w 251"/>
              <a:gd name="T51" fmla="*/ 555102554 h 192"/>
              <a:gd name="T52" fmla="*/ 947299802 w 251"/>
              <a:gd name="T53" fmla="*/ 600936088 h 192"/>
              <a:gd name="T54" fmla="*/ 952339228 w 251"/>
              <a:gd name="T55" fmla="*/ 687512047 h 192"/>
              <a:gd name="T56" fmla="*/ 705436548 w 251"/>
              <a:gd name="T57" fmla="*/ 712976626 h 192"/>
              <a:gd name="T58" fmla="*/ 685281090 w 251"/>
              <a:gd name="T59" fmla="*/ 667140835 h 192"/>
              <a:gd name="T60" fmla="*/ 952339228 w 251"/>
              <a:gd name="T61" fmla="*/ 687512047 h 192"/>
              <a:gd name="T62" fmla="*/ 393028068 w 251"/>
              <a:gd name="T63" fmla="*/ 427786427 h 192"/>
              <a:gd name="T64" fmla="*/ 438378410 w 251"/>
              <a:gd name="T65" fmla="*/ 575473766 h 192"/>
              <a:gd name="T66" fmla="*/ 352717152 w 251"/>
              <a:gd name="T67" fmla="*/ 641678512 h 192"/>
              <a:gd name="T68" fmla="*/ 267058138 w 251"/>
              <a:gd name="T69" fmla="*/ 575473766 h 192"/>
              <a:gd name="T70" fmla="*/ 317445661 w 251"/>
              <a:gd name="T71" fmla="*/ 427786427 h 192"/>
              <a:gd name="T72" fmla="*/ 221707796 w 251"/>
              <a:gd name="T73" fmla="*/ 91669326 h 192"/>
              <a:gd name="T74" fmla="*/ 262018712 w 251"/>
              <a:gd name="T75" fmla="*/ 45833535 h 192"/>
              <a:gd name="T76" fmla="*/ 307369054 w 251"/>
              <a:gd name="T77" fmla="*/ 71298114 h 192"/>
              <a:gd name="T78" fmla="*/ 292253022 w 251"/>
              <a:gd name="T79" fmla="*/ 218985452 h 192"/>
              <a:gd name="T80" fmla="*/ 226747221 w 251"/>
              <a:gd name="T81" fmla="*/ 218985452 h 192"/>
              <a:gd name="T82" fmla="*/ 513960817 w 251"/>
              <a:gd name="T83" fmla="*/ 814830430 h 192"/>
              <a:gd name="T84" fmla="*/ 166280847 w 251"/>
              <a:gd name="T85" fmla="*/ 774088006 h 192"/>
              <a:gd name="T86" fmla="*/ 241863254 w 251"/>
              <a:gd name="T87" fmla="*/ 667140835 h 192"/>
              <a:gd name="T88" fmla="*/ 297290203 w 251"/>
              <a:gd name="T89" fmla="*/ 692605414 h 192"/>
              <a:gd name="T90" fmla="*/ 393028068 w 251"/>
              <a:gd name="T91" fmla="*/ 702789892 h 192"/>
              <a:gd name="T92" fmla="*/ 463571049 w 251"/>
              <a:gd name="T93" fmla="*/ 667140835 h 192"/>
              <a:gd name="T94" fmla="*/ 529076850 w 251"/>
              <a:gd name="T95" fmla="*/ 748625683 h 192"/>
              <a:gd name="T96" fmla="*/ 513960817 w 251"/>
              <a:gd name="T97" fmla="*/ 814830430 h 192"/>
              <a:gd name="T98" fmla="*/ 680241664 w 251"/>
              <a:gd name="T99" fmla="*/ 809737063 h 192"/>
              <a:gd name="T100" fmla="*/ 700397122 w 251"/>
              <a:gd name="T101" fmla="*/ 768994639 h 192"/>
              <a:gd name="T102" fmla="*/ 952339228 w 251"/>
              <a:gd name="T103" fmla="*/ 789365851 h 192"/>
              <a:gd name="T104" fmla="*/ 1048074848 w 251"/>
              <a:gd name="T105" fmla="*/ 504175652 h 192"/>
              <a:gd name="T106" fmla="*/ 680241664 w 251"/>
              <a:gd name="T107" fmla="*/ 478713329 h 192"/>
              <a:gd name="T108" fmla="*/ 705436548 w 251"/>
              <a:gd name="T109" fmla="*/ 422693060 h 192"/>
              <a:gd name="T110" fmla="*/ 1078309158 w 251"/>
              <a:gd name="T111" fmla="*/ 427786427 h 192"/>
              <a:gd name="T112" fmla="*/ 1078309158 w 251"/>
              <a:gd name="T113" fmla="*/ 488897807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1" h="192">
                <a:moveTo>
                  <a:pt x="231" y="26"/>
                </a:moveTo>
                <a:lnTo>
                  <a:pt x="231" y="26"/>
                </a:lnTo>
                <a:lnTo>
                  <a:pt x="225" y="25"/>
                </a:lnTo>
                <a:lnTo>
                  <a:pt x="219" y="23"/>
                </a:lnTo>
                <a:lnTo>
                  <a:pt x="217" y="21"/>
                </a:lnTo>
                <a:lnTo>
                  <a:pt x="217" y="18"/>
                </a:lnTo>
                <a:lnTo>
                  <a:pt x="217" y="9"/>
                </a:lnTo>
                <a:lnTo>
                  <a:pt x="217" y="8"/>
                </a:lnTo>
                <a:lnTo>
                  <a:pt x="215" y="4"/>
                </a:lnTo>
                <a:lnTo>
                  <a:pt x="212" y="1"/>
                </a:lnTo>
                <a:lnTo>
                  <a:pt x="209" y="0"/>
                </a:lnTo>
                <a:lnTo>
                  <a:pt x="206" y="0"/>
                </a:lnTo>
                <a:lnTo>
                  <a:pt x="189" y="0"/>
                </a:lnTo>
                <a:lnTo>
                  <a:pt x="188" y="0"/>
                </a:lnTo>
                <a:lnTo>
                  <a:pt x="184" y="1"/>
                </a:lnTo>
                <a:lnTo>
                  <a:pt x="182" y="4"/>
                </a:lnTo>
                <a:lnTo>
                  <a:pt x="180" y="5"/>
                </a:lnTo>
                <a:lnTo>
                  <a:pt x="180" y="8"/>
                </a:lnTo>
                <a:lnTo>
                  <a:pt x="180" y="17"/>
                </a:lnTo>
                <a:lnTo>
                  <a:pt x="179" y="21"/>
                </a:lnTo>
                <a:lnTo>
                  <a:pt x="178" y="23"/>
                </a:lnTo>
                <a:lnTo>
                  <a:pt x="174" y="25"/>
                </a:lnTo>
                <a:lnTo>
                  <a:pt x="171" y="26"/>
                </a:lnTo>
                <a:lnTo>
                  <a:pt x="165" y="26"/>
                </a:lnTo>
                <a:lnTo>
                  <a:pt x="162" y="26"/>
                </a:lnTo>
                <a:lnTo>
                  <a:pt x="89" y="26"/>
                </a:lnTo>
                <a:lnTo>
                  <a:pt x="80" y="26"/>
                </a:lnTo>
                <a:lnTo>
                  <a:pt x="74" y="23"/>
                </a:lnTo>
                <a:lnTo>
                  <a:pt x="71" y="21"/>
                </a:lnTo>
                <a:lnTo>
                  <a:pt x="71" y="18"/>
                </a:lnTo>
                <a:lnTo>
                  <a:pt x="71" y="6"/>
                </a:lnTo>
                <a:lnTo>
                  <a:pt x="70" y="6"/>
                </a:lnTo>
                <a:lnTo>
                  <a:pt x="70" y="4"/>
                </a:lnTo>
                <a:lnTo>
                  <a:pt x="67" y="1"/>
                </a:lnTo>
                <a:lnTo>
                  <a:pt x="61" y="0"/>
                </a:lnTo>
                <a:lnTo>
                  <a:pt x="43" y="0"/>
                </a:lnTo>
                <a:lnTo>
                  <a:pt x="39" y="1"/>
                </a:lnTo>
                <a:lnTo>
                  <a:pt x="36" y="3"/>
                </a:lnTo>
                <a:lnTo>
                  <a:pt x="35" y="5"/>
                </a:lnTo>
                <a:lnTo>
                  <a:pt x="33" y="8"/>
                </a:lnTo>
                <a:lnTo>
                  <a:pt x="33" y="18"/>
                </a:lnTo>
                <a:lnTo>
                  <a:pt x="35" y="19"/>
                </a:lnTo>
                <a:lnTo>
                  <a:pt x="33" y="22"/>
                </a:lnTo>
                <a:lnTo>
                  <a:pt x="32" y="23"/>
                </a:lnTo>
                <a:lnTo>
                  <a:pt x="30" y="25"/>
                </a:lnTo>
                <a:lnTo>
                  <a:pt x="24" y="26"/>
                </a:lnTo>
                <a:lnTo>
                  <a:pt x="19" y="26"/>
                </a:lnTo>
                <a:lnTo>
                  <a:pt x="17" y="26"/>
                </a:lnTo>
                <a:lnTo>
                  <a:pt x="10" y="27"/>
                </a:lnTo>
                <a:lnTo>
                  <a:pt x="6" y="30"/>
                </a:lnTo>
                <a:lnTo>
                  <a:pt x="4" y="32"/>
                </a:lnTo>
                <a:lnTo>
                  <a:pt x="1" y="38"/>
                </a:lnTo>
                <a:lnTo>
                  <a:pt x="0" y="44"/>
                </a:lnTo>
                <a:lnTo>
                  <a:pt x="0" y="174"/>
                </a:lnTo>
                <a:lnTo>
                  <a:pt x="1" y="177"/>
                </a:lnTo>
                <a:lnTo>
                  <a:pt x="2" y="183"/>
                </a:lnTo>
                <a:lnTo>
                  <a:pt x="5" y="186"/>
                </a:lnTo>
                <a:lnTo>
                  <a:pt x="7" y="188"/>
                </a:lnTo>
                <a:lnTo>
                  <a:pt x="13" y="191"/>
                </a:lnTo>
                <a:lnTo>
                  <a:pt x="18" y="192"/>
                </a:lnTo>
                <a:lnTo>
                  <a:pt x="231" y="192"/>
                </a:lnTo>
                <a:lnTo>
                  <a:pt x="234" y="191"/>
                </a:lnTo>
                <a:lnTo>
                  <a:pt x="240" y="190"/>
                </a:lnTo>
                <a:lnTo>
                  <a:pt x="244" y="187"/>
                </a:lnTo>
                <a:lnTo>
                  <a:pt x="247" y="185"/>
                </a:lnTo>
                <a:lnTo>
                  <a:pt x="249" y="181"/>
                </a:lnTo>
                <a:lnTo>
                  <a:pt x="251" y="174"/>
                </a:lnTo>
                <a:lnTo>
                  <a:pt x="251" y="44"/>
                </a:lnTo>
                <a:lnTo>
                  <a:pt x="249" y="42"/>
                </a:lnTo>
                <a:lnTo>
                  <a:pt x="248" y="35"/>
                </a:lnTo>
                <a:lnTo>
                  <a:pt x="245" y="32"/>
                </a:lnTo>
                <a:lnTo>
                  <a:pt x="241" y="29"/>
                </a:lnTo>
                <a:lnTo>
                  <a:pt x="238" y="27"/>
                </a:lnTo>
                <a:lnTo>
                  <a:pt x="231" y="26"/>
                </a:lnTo>
                <a:close/>
                <a:moveTo>
                  <a:pt x="189" y="18"/>
                </a:moveTo>
                <a:lnTo>
                  <a:pt x="189" y="18"/>
                </a:lnTo>
                <a:lnTo>
                  <a:pt x="189" y="14"/>
                </a:lnTo>
                <a:lnTo>
                  <a:pt x="192" y="12"/>
                </a:lnTo>
                <a:lnTo>
                  <a:pt x="195" y="9"/>
                </a:lnTo>
                <a:lnTo>
                  <a:pt x="197" y="9"/>
                </a:lnTo>
                <a:lnTo>
                  <a:pt x="199" y="9"/>
                </a:lnTo>
                <a:lnTo>
                  <a:pt x="202" y="9"/>
                </a:lnTo>
                <a:lnTo>
                  <a:pt x="205" y="12"/>
                </a:lnTo>
                <a:lnTo>
                  <a:pt x="206" y="14"/>
                </a:lnTo>
                <a:lnTo>
                  <a:pt x="208" y="18"/>
                </a:lnTo>
                <a:lnTo>
                  <a:pt x="208" y="36"/>
                </a:lnTo>
                <a:lnTo>
                  <a:pt x="206" y="40"/>
                </a:lnTo>
                <a:lnTo>
                  <a:pt x="205" y="43"/>
                </a:lnTo>
                <a:lnTo>
                  <a:pt x="202" y="44"/>
                </a:lnTo>
                <a:lnTo>
                  <a:pt x="199" y="45"/>
                </a:lnTo>
                <a:lnTo>
                  <a:pt x="195" y="44"/>
                </a:lnTo>
                <a:lnTo>
                  <a:pt x="192" y="43"/>
                </a:lnTo>
                <a:lnTo>
                  <a:pt x="189" y="40"/>
                </a:lnTo>
                <a:lnTo>
                  <a:pt x="189" y="36"/>
                </a:lnTo>
                <a:lnTo>
                  <a:pt x="189" y="18"/>
                </a:lnTo>
                <a:close/>
                <a:moveTo>
                  <a:pt x="184" y="120"/>
                </a:moveTo>
                <a:lnTo>
                  <a:pt x="139" y="120"/>
                </a:lnTo>
                <a:lnTo>
                  <a:pt x="137" y="118"/>
                </a:lnTo>
                <a:lnTo>
                  <a:pt x="136" y="118"/>
                </a:lnTo>
                <a:lnTo>
                  <a:pt x="135" y="114"/>
                </a:lnTo>
                <a:lnTo>
                  <a:pt x="136" y="110"/>
                </a:lnTo>
                <a:lnTo>
                  <a:pt x="137" y="109"/>
                </a:lnTo>
                <a:lnTo>
                  <a:pt x="139" y="109"/>
                </a:lnTo>
                <a:lnTo>
                  <a:pt x="184" y="109"/>
                </a:lnTo>
                <a:lnTo>
                  <a:pt x="187" y="109"/>
                </a:lnTo>
                <a:lnTo>
                  <a:pt x="188" y="110"/>
                </a:lnTo>
                <a:lnTo>
                  <a:pt x="189" y="114"/>
                </a:lnTo>
                <a:lnTo>
                  <a:pt x="188" y="118"/>
                </a:lnTo>
                <a:lnTo>
                  <a:pt x="187" y="118"/>
                </a:lnTo>
                <a:lnTo>
                  <a:pt x="184" y="120"/>
                </a:lnTo>
                <a:close/>
                <a:moveTo>
                  <a:pt x="189" y="135"/>
                </a:moveTo>
                <a:lnTo>
                  <a:pt x="189" y="135"/>
                </a:lnTo>
                <a:lnTo>
                  <a:pt x="188" y="138"/>
                </a:lnTo>
                <a:lnTo>
                  <a:pt x="186" y="139"/>
                </a:lnTo>
                <a:lnTo>
                  <a:pt x="184" y="140"/>
                </a:lnTo>
                <a:lnTo>
                  <a:pt x="140" y="140"/>
                </a:lnTo>
                <a:lnTo>
                  <a:pt x="137" y="139"/>
                </a:lnTo>
                <a:lnTo>
                  <a:pt x="136" y="138"/>
                </a:lnTo>
                <a:lnTo>
                  <a:pt x="135" y="135"/>
                </a:lnTo>
                <a:lnTo>
                  <a:pt x="136" y="131"/>
                </a:lnTo>
                <a:lnTo>
                  <a:pt x="140" y="130"/>
                </a:lnTo>
                <a:lnTo>
                  <a:pt x="184" y="130"/>
                </a:lnTo>
                <a:lnTo>
                  <a:pt x="188" y="131"/>
                </a:lnTo>
                <a:lnTo>
                  <a:pt x="189" y="135"/>
                </a:lnTo>
                <a:close/>
                <a:moveTo>
                  <a:pt x="70" y="82"/>
                </a:moveTo>
                <a:lnTo>
                  <a:pt x="70" y="82"/>
                </a:lnTo>
                <a:lnTo>
                  <a:pt x="74" y="83"/>
                </a:lnTo>
                <a:lnTo>
                  <a:pt x="78" y="84"/>
                </a:lnTo>
                <a:lnTo>
                  <a:pt x="83" y="88"/>
                </a:lnTo>
                <a:lnTo>
                  <a:pt x="87" y="96"/>
                </a:lnTo>
                <a:lnTo>
                  <a:pt x="88" y="104"/>
                </a:lnTo>
                <a:lnTo>
                  <a:pt x="87" y="113"/>
                </a:lnTo>
                <a:lnTo>
                  <a:pt x="83" y="120"/>
                </a:lnTo>
                <a:lnTo>
                  <a:pt x="78" y="125"/>
                </a:lnTo>
                <a:lnTo>
                  <a:pt x="74" y="126"/>
                </a:lnTo>
                <a:lnTo>
                  <a:pt x="70" y="126"/>
                </a:lnTo>
                <a:lnTo>
                  <a:pt x="66" y="126"/>
                </a:lnTo>
                <a:lnTo>
                  <a:pt x="63" y="125"/>
                </a:lnTo>
                <a:lnTo>
                  <a:pt x="57" y="120"/>
                </a:lnTo>
                <a:lnTo>
                  <a:pt x="53" y="113"/>
                </a:lnTo>
                <a:lnTo>
                  <a:pt x="52" y="104"/>
                </a:lnTo>
                <a:lnTo>
                  <a:pt x="53" y="96"/>
                </a:lnTo>
                <a:lnTo>
                  <a:pt x="57" y="88"/>
                </a:lnTo>
                <a:lnTo>
                  <a:pt x="63" y="84"/>
                </a:lnTo>
                <a:lnTo>
                  <a:pt x="66" y="83"/>
                </a:lnTo>
                <a:lnTo>
                  <a:pt x="70" y="82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4" y="14"/>
                </a:lnTo>
                <a:lnTo>
                  <a:pt x="46" y="12"/>
                </a:lnTo>
                <a:lnTo>
                  <a:pt x="49" y="9"/>
                </a:lnTo>
                <a:lnTo>
                  <a:pt x="52" y="9"/>
                </a:lnTo>
                <a:lnTo>
                  <a:pt x="53" y="9"/>
                </a:lnTo>
                <a:lnTo>
                  <a:pt x="56" y="9"/>
                </a:lnTo>
                <a:lnTo>
                  <a:pt x="59" y="12"/>
                </a:lnTo>
                <a:lnTo>
                  <a:pt x="61" y="14"/>
                </a:lnTo>
                <a:lnTo>
                  <a:pt x="61" y="18"/>
                </a:lnTo>
                <a:lnTo>
                  <a:pt x="61" y="36"/>
                </a:lnTo>
                <a:lnTo>
                  <a:pt x="61" y="40"/>
                </a:lnTo>
                <a:lnTo>
                  <a:pt x="58" y="43"/>
                </a:lnTo>
                <a:lnTo>
                  <a:pt x="56" y="44"/>
                </a:lnTo>
                <a:lnTo>
                  <a:pt x="52" y="45"/>
                </a:lnTo>
                <a:lnTo>
                  <a:pt x="48" y="44"/>
                </a:lnTo>
                <a:lnTo>
                  <a:pt x="45" y="43"/>
                </a:lnTo>
                <a:lnTo>
                  <a:pt x="44" y="40"/>
                </a:lnTo>
                <a:lnTo>
                  <a:pt x="44" y="36"/>
                </a:lnTo>
                <a:lnTo>
                  <a:pt x="44" y="18"/>
                </a:lnTo>
                <a:close/>
                <a:moveTo>
                  <a:pt x="102" y="160"/>
                </a:moveTo>
                <a:lnTo>
                  <a:pt x="40" y="160"/>
                </a:lnTo>
                <a:lnTo>
                  <a:pt x="36" y="159"/>
                </a:lnTo>
                <a:lnTo>
                  <a:pt x="35" y="156"/>
                </a:lnTo>
                <a:lnTo>
                  <a:pt x="33" y="152"/>
                </a:lnTo>
                <a:lnTo>
                  <a:pt x="36" y="147"/>
                </a:lnTo>
                <a:lnTo>
                  <a:pt x="39" y="142"/>
                </a:lnTo>
                <a:lnTo>
                  <a:pt x="45" y="134"/>
                </a:lnTo>
                <a:lnTo>
                  <a:pt x="48" y="131"/>
                </a:lnTo>
                <a:lnTo>
                  <a:pt x="49" y="131"/>
                </a:lnTo>
                <a:lnTo>
                  <a:pt x="53" y="131"/>
                </a:lnTo>
                <a:lnTo>
                  <a:pt x="57" y="134"/>
                </a:lnTo>
                <a:lnTo>
                  <a:pt x="59" y="136"/>
                </a:lnTo>
                <a:lnTo>
                  <a:pt x="63" y="138"/>
                </a:lnTo>
                <a:lnTo>
                  <a:pt x="70" y="139"/>
                </a:lnTo>
                <a:lnTo>
                  <a:pt x="72" y="139"/>
                </a:lnTo>
                <a:lnTo>
                  <a:pt x="78" y="138"/>
                </a:lnTo>
                <a:lnTo>
                  <a:pt x="82" y="136"/>
                </a:lnTo>
                <a:lnTo>
                  <a:pt x="84" y="134"/>
                </a:lnTo>
                <a:lnTo>
                  <a:pt x="88" y="131"/>
                </a:lnTo>
                <a:lnTo>
                  <a:pt x="92" y="131"/>
                </a:lnTo>
                <a:lnTo>
                  <a:pt x="95" y="131"/>
                </a:lnTo>
                <a:lnTo>
                  <a:pt x="96" y="134"/>
                </a:lnTo>
                <a:lnTo>
                  <a:pt x="102" y="142"/>
                </a:lnTo>
                <a:lnTo>
                  <a:pt x="105" y="147"/>
                </a:lnTo>
                <a:lnTo>
                  <a:pt x="108" y="152"/>
                </a:lnTo>
                <a:lnTo>
                  <a:pt x="108" y="156"/>
                </a:lnTo>
                <a:lnTo>
                  <a:pt x="105" y="159"/>
                </a:lnTo>
                <a:lnTo>
                  <a:pt x="102" y="160"/>
                </a:lnTo>
                <a:close/>
                <a:moveTo>
                  <a:pt x="186" y="161"/>
                </a:moveTo>
                <a:lnTo>
                  <a:pt x="139" y="161"/>
                </a:lnTo>
                <a:lnTo>
                  <a:pt x="137" y="160"/>
                </a:lnTo>
                <a:lnTo>
                  <a:pt x="135" y="159"/>
                </a:lnTo>
                <a:lnTo>
                  <a:pt x="134" y="155"/>
                </a:lnTo>
                <a:lnTo>
                  <a:pt x="135" y="152"/>
                </a:lnTo>
                <a:lnTo>
                  <a:pt x="137" y="151"/>
                </a:lnTo>
                <a:lnTo>
                  <a:pt x="139" y="151"/>
                </a:lnTo>
                <a:lnTo>
                  <a:pt x="186" y="151"/>
                </a:lnTo>
                <a:lnTo>
                  <a:pt x="187" y="151"/>
                </a:lnTo>
                <a:lnTo>
                  <a:pt x="188" y="152"/>
                </a:lnTo>
                <a:lnTo>
                  <a:pt x="189" y="155"/>
                </a:lnTo>
                <a:lnTo>
                  <a:pt x="188" y="159"/>
                </a:lnTo>
                <a:lnTo>
                  <a:pt x="187" y="160"/>
                </a:lnTo>
                <a:lnTo>
                  <a:pt x="186" y="161"/>
                </a:lnTo>
                <a:close/>
                <a:moveTo>
                  <a:pt x="208" y="99"/>
                </a:moveTo>
                <a:lnTo>
                  <a:pt x="144" y="99"/>
                </a:lnTo>
                <a:lnTo>
                  <a:pt x="140" y="97"/>
                </a:lnTo>
                <a:lnTo>
                  <a:pt x="137" y="96"/>
                </a:lnTo>
                <a:lnTo>
                  <a:pt x="135" y="94"/>
                </a:lnTo>
                <a:lnTo>
                  <a:pt x="135" y="90"/>
                </a:lnTo>
                <a:lnTo>
                  <a:pt x="135" y="87"/>
                </a:lnTo>
                <a:lnTo>
                  <a:pt x="137" y="84"/>
                </a:lnTo>
                <a:lnTo>
                  <a:pt x="140" y="83"/>
                </a:lnTo>
                <a:lnTo>
                  <a:pt x="144" y="82"/>
                </a:lnTo>
                <a:lnTo>
                  <a:pt x="208" y="82"/>
                </a:lnTo>
                <a:lnTo>
                  <a:pt x="212" y="83"/>
                </a:lnTo>
                <a:lnTo>
                  <a:pt x="214" y="84"/>
                </a:lnTo>
                <a:lnTo>
                  <a:pt x="217" y="87"/>
                </a:lnTo>
                <a:lnTo>
                  <a:pt x="217" y="90"/>
                </a:lnTo>
                <a:lnTo>
                  <a:pt x="217" y="94"/>
                </a:lnTo>
                <a:lnTo>
                  <a:pt x="214" y="96"/>
                </a:lnTo>
                <a:lnTo>
                  <a:pt x="212" y="97"/>
                </a:lnTo>
                <a:lnTo>
                  <a:pt x="208" y="99"/>
                </a:lnTo>
                <a:close/>
              </a:path>
            </a:pathLst>
          </a:custGeom>
          <a:solidFill>
            <a:srgbClr val="120E0D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69409" y="3703638"/>
            <a:ext cx="1208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设计尺寸：</a:t>
            </a:r>
            <a:r>
              <a:rPr lang="en-US" altLang="zh-CN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16:9</a:t>
            </a:r>
            <a:endParaRPr lang="zh-CN" altLang="en-US" sz="1100" b="1">
              <a:solidFill>
                <a:srgbClr val="FFFFF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3017838" y="3703638"/>
            <a:ext cx="749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易于编辑</a:t>
            </a:r>
          </a:p>
        </p:txBody>
      </p:sp>
      <p:sp>
        <p:nvSpPr>
          <p:cNvPr id="13" name="文本框 17"/>
          <p:cNvSpPr txBox="1">
            <a:spLocks noChangeArrowheads="1"/>
          </p:cNvSpPr>
          <p:nvPr/>
        </p:nvSpPr>
        <p:spPr bwMode="auto">
          <a:xfrm>
            <a:off x="4743450" y="3643313"/>
            <a:ext cx="26885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中文：微软雅黑和微软雅黑 </a:t>
            </a:r>
            <a:r>
              <a:rPr lang="en-US" altLang="zh-CN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Light (</a:t>
            </a: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正文</a:t>
            </a:r>
            <a:r>
              <a:rPr lang="en-US" altLang="zh-CN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)</a:t>
            </a:r>
            <a:endParaRPr lang="zh-CN" altLang="en-US" sz="1100" b="1">
              <a:solidFill>
                <a:srgbClr val="FFFFF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742238" y="3703638"/>
            <a:ext cx="103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熊猫达人作品</a:t>
            </a: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4743450" y="3916363"/>
            <a:ext cx="25282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英文</a:t>
            </a:r>
            <a:r>
              <a:rPr lang="zh-CN" altLang="en-US" sz="1100" b="1" smtClean="0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：</a:t>
            </a:r>
            <a:r>
              <a:rPr lang="en-US" altLang="zh-CN" sz="1100" b="1" smtClean="0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Calibri</a:t>
            </a:r>
            <a:r>
              <a:rPr lang="zh-CN" altLang="en-US" sz="1100" b="1" smtClean="0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和</a:t>
            </a:r>
            <a:r>
              <a:rPr lang="en-US" altLang="zh-CN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Calibri Light </a:t>
            </a:r>
            <a:r>
              <a:rPr lang="en-US" altLang="zh-CN" sz="1100" b="1" smtClean="0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(</a:t>
            </a:r>
            <a:r>
              <a:rPr lang="zh-CN" altLang="en-US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正文</a:t>
            </a:r>
            <a:r>
              <a:rPr lang="en-US" altLang="zh-CN" sz="1100" b="1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)</a:t>
            </a:r>
            <a:endParaRPr lang="zh-CN" altLang="en-US" sz="1100" b="1">
              <a:solidFill>
                <a:srgbClr val="FFFFF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1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2051050" y="4424363"/>
            <a:ext cx="504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hlinkClick r:id="rId3"/>
              </a:rPr>
              <a:t>chn.docer.com/works?userid=3067349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3609975" y="4037013"/>
            <a:ext cx="192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</a:rPr>
              <a:t>作品链接</a:t>
            </a: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</a:rPr>
              <a:t>即可点击</a:t>
            </a: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</a:rPr>
              <a:t>:</a:t>
            </a:r>
            <a:endParaRPr lang="zh-CN" altLang="en-US" sz="160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1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83031" y="1184695"/>
            <a:ext cx="1377937" cy="1640264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</p:grpSp>
      <p:sp>
        <p:nvSpPr>
          <p:cNvPr id="30" name="矩形 2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15876" y="3584502"/>
            <a:ext cx="311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chemeClr val="accent1"/>
                </a:solidFill>
                <a:latin typeface="Arial"/>
                <a:ea typeface="微软雅黑"/>
                <a:sym typeface="Calibri" panose="020F0502020204030204" pitchFamily="34" charset="0"/>
              </a:rPr>
              <a:t>PROJECT DESCRIPTION</a:t>
            </a:r>
            <a:endParaRPr lang="en-US" altLang="zh-CN" sz="1600">
              <a:solidFill>
                <a:schemeClr val="accent1"/>
              </a:solidFill>
              <a:latin typeface="Arial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3400541" y="3158564"/>
            <a:ext cx="202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smtClean="0">
                <a:solidFill>
                  <a:schemeClr val="accent1"/>
                </a:solidFill>
                <a:latin typeface="微软雅黑"/>
                <a:ea typeface="微软雅黑"/>
              </a:rPr>
              <a:t>01.</a:t>
            </a:r>
            <a:r>
              <a:rPr lang="zh-CN" altLang="en-US" sz="2400" smtClean="0">
                <a:solidFill>
                  <a:schemeClr val="accent1"/>
                </a:solidFill>
                <a:latin typeface="微软雅黑"/>
                <a:ea typeface="微软雅黑"/>
              </a:rPr>
              <a:t>项目</a:t>
            </a:r>
            <a:r>
              <a:rPr lang="zh-CN" altLang="en-US" sz="2400">
                <a:solidFill>
                  <a:schemeClr val="accent1"/>
                </a:solidFill>
                <a:latin typeface="微软雅黑"/>
                <a:ea typeface="微软雅黑"/>
              </a:rPr>
              <a:t>介绍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883030" y="524778"/>
            <a:ext cx="1392237" cy="835663"/>
            <a:chOff x="684243" y="165720"/>
            <a:chExt cx="2383242" cy="1430494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42559" y="165720"/>
              <a:ext cx="2024926" cy="1044954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4272732" y="2405683"/>
            <a:ext cx="1397893" cy="809692"/>
            <a:chOff x="828280" y="3530355"/>
            <a:chExt cx="2517446" cy="1458162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连接符 49"/>
          <p:cNvCxnSpPr/>
          <p:nvPr/>
        </p:nvCxnSpPr>
        <p:spPr>
          <a:xfrm>
            <a:off x="4390107" y="3976524"/>
            <a:ext cx="316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968112" y="3975628"/>
            <a:ext cx="3160009" cy="48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dolor</a:t>
            </a:r>
            <a:endParaRPr lang="zh-CN" altLang="en-US" sz="11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5" name="AutoShape 112"/>
          <p:cNvSpPr/>
          <p:nvPr/>
        </p:nvSpPr>
        <p:spPr bwMode="auto">
          <a:xfrm>
            <a:off x="4294006" y="1757510"/>
            <a:ext cx="555987" cy="55353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DAB96E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71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r="8446"/>
          <a:stretch/>
        </p:blipFill>
        <p:spPr>
          <a:xfrm>
            <a:off x="4067503" y="0"/>
            <a:ext cx="5076497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5180013"/>
          </a:xfrm>
          <a:prstGeom prst="rect">
            <a:avLst/>
          </a:prstGeom>
          <a:gradFill flip="none" rotWithShape="1">
            <a:gsLst>
              <a:gs pos="0">
                <a:srgbClr val="020302"/>
              </a:gs>
              <a:gs pos="42000">
                <a:srgbClr val="020302"/>
              </a:gs>
              <a:gs pos="100000">
                <a:srgbClr val="02030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1.1 </a:t>
            </a:r>
            <a:r>
              <a:rPr lang="zh-CN" altLang="en-US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项目介绍</a:t>
            </a:r>
            <a:endParaRPr lang="zh-CN" altLang="en-US" sz="9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834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smtClean="0">
                <a:solidFill>
                  <a:schemeClr val="accent1"/>
                </a:solidFill>
                <a:latin typeface="+mn-ea"/>
                <a:cs typeface="Lato Black" charset="0"/>
              </a:rPr>
              <a:t>PROJECT DESCRIPTION</a:t>
            </a:r>
            <a:endParaRPr lang="vi-VN" sz="1200" b="1">
              <a:solidFill>
                <a:schemeClr val="accent1"/>
              </a:solidFill>
              <a:latin typeface="+mn-ea"/>
              <a:cs typeface="Lato Black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8058" y="1470638"/>
            <a:ext cx="275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smtClean="0">
                <a:solidFill>
                  <a:schemeClr val="accent1"/>
                </a:solidFill>
                <a:latin typeface="+mj-lt"/>
                <a:cs typeface="Lato Black" charset="0"/>
              </a:rPr>
              <a:t>PROJECT</a:t>
            </a:r>
            <a:endParaRPr lang="en-US" sz="3600" smtClean="0">
              <a:solidFill>
                <a:schemeClr val="accent1"/>
              </a:solidFill>
              <a:latin typeface="+mj-lt"/>
              <a:cs typeface="Lato Black" charset="0"/>
            </a:endParaRPr>
          </a:p>
          <a:p>
            <a:r>
              <a:rPr lang="vi-VN" sz="3600" smtClean="0">
                <a:solidFill>
                  <a:schemeClr val="accent1"/>
                </a:solidFill>
                <a:latin typeface="+mj-lt"/>
                <a:cs typeface="Lato Black" charset="0"/>
              </a:rPr>
              <a:t>DESCRIPTION</a:t>
            </a:r>
            <a:endParaRPr lang="vi-VN" sz="3600">
              <a:solidFill>
                <a:schemeClr val="accent1"/>
              </a:solidFill>
              <a:latin typeface="+mj-lt"/>
              <a:cs typeface="Lato Black" charset="0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87552" y="2710236"/>
            <a:ext cx="385937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Cum sociis natoque penatibus et magnis dis parturient montes, nascetur ridiculus mus. 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08132" y="3529691"/>
            <a:ext cx="385937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Cum sociis natoque penatibus et magnis dis parturient montes, nascetur ridiculus mus. 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1245" y="2670967"/>
            <a:ext cx="4128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01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324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1.2 </a:t>
            </a:r>
            <a:r>
              <a:rPr lang="zh-CN" altLang="en-US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商业模式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BUSINESS MODEL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01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Freeform 16"/>
          <p:cNvSpPr>
            <a:spLocks noEditPoints="1"/>
          </p:cNvSpPr>
          <p:nvPr/>
        </p:nvSpPr>
        <p:spPr bwMode="auto">
          <a:xfrm>
            <a:off x="2428875" y="2149475"/>
            <a:ext cx="2193925" cy="2178050"/>
          </a:xfrm>
          <a:custGeom>
            <a:avLst/>
            <a:gdLst>
              <a:gd name="T0" fmla="*/ 561 w 1122"/>
              <a:gd name="T1" fmla="*/ 98 h 1113"/>
              <a:gd name="T2" fmla="*/ 515 w 1122"/>
              <a:gd name="T3" fmla="*/ 100 h 1113"/>
              <a:gd name="T4" fmla="*/ 457 w 1122"/>
              <a:gd name="T5" fmla="*/ 1 h 1113"/>
              <a:gd name="T6" fmla="*/ 317 w 1122"/>
              <a:gd name="T7" fmla="*/ 46 h 1113"/>
              <a:gd name="T8" fmla="*/ 329 w 1122"/>
              <a:gd name="T9" fmla="*/ 161 h 1113"/>
              <a:gd name="T10" fmla="*/ 256 w 1122"/>
              <a:gd name="T11" fmla="*/ 215 h 1113"/>
              <a:gd name="T12" fmla="*/ 150 w 1122"/>
              <a:gd name="T13" fmla="*/ 168 h 1113"/>
              <a:gd name="T14" fmla="*/ 64 w 1122"/>
              <a:gd name="T15" fmla="*/ 287 h 1113"/>
              <a:gd name="T16" fmla="*/ 141 w 1122"/>
              <a:gd name="T17" fmla="*/ 373 h 1113"/>
              <a:gd name="T18" fmla="*/ 113 w 1122"/>
              <a:gd name="T19" fmla="*/ 459 h 1113"/>
              <a:gd name="T20" fmla="*/ 0 w 1122"/>
              <a:gd name="T21" fmla="*/ 483 h 1113"/>
              <a:gd name="T22" fmla="*/ 0 w 1122"/>
              <a:gd name="T23" fmla="*/ 630 h 1113"/>
              <a:gd name="T24" fmla="*/ 113 w 1122"/>
              <a:gd name="T25" fmla="*/ 654 h 1113"/>
              <a:gd name="T26" fmla="*/ 141 w 1122"/>
              <a:gd name="T27" fmla="*/ 741 h 1113"/>
              <a:gd name="T28" fmla="*/ 64 w 1122"/>
              <a:gd name="T29" fmla="*/ 827 h 1113"/>
              <a:gd name="T30" fmla="*/ 151 w 1122"/>
              <a:gd name="T31" fmla="*/ 946 h 1113"/>
              <a:gd name="T32" fmla="*/ 256 w 1122"/>
              <a:gd name="T33" fmla="*/ 899 h 1113"/>
              <a:gd name="T34" fmla="*/ 330 w 1122"/>
              <a:gd name="T35" fmla="*/ 952 h 1113"/>
              <a:gd name="T36" fmla="*/ 318 w 1122"/>
              <a:gd name="T37" fmla="*/ 1067 h 1113"/>
              <a:gd name="T38" fmla="*/ 458 w 1122"/>
              <a:gd name="T39" fmla="*/ 1113 h 1113"/>
              <a:gd name="T40" fmla="*/ 516 w 1122"/>
              <a:gd name="T41" fmla="*/ 1013 h 1113"/>
              <a:gd name="T42" fmla="*/ 561 w 1122"/>
              <a:gd name="T43" fmla="*/ 1015 h 1113"/>
              <a:gd name="T44" fmla="*/ 607 w 1122"/>
              <a:gd name="T45" fmla="*/ 1013 h 1113"/>
              <a:gd name="T46" fmla="*/ 665 w 1122"/>
              <a:gd name="T47" fmla="*/ 1113 h 1113"/>
              <a:gd name="T48" fmla="*/ 805 w 1122"/>
              <a:gd name="T49" fmla="*/ 1067 h 1113"/>
              <a:gd name="T50" fmla="*/ 793 w 1122"/>
              <a:gd name="T51" fmla="*/ 952 h 1113"/>
              <a:gd name="T52" fmla="*/ 866 w 1122"/>
              <a:gd name="T53" fmla="*/ 899 h 1113"/>
              <a:gd name="T54" fmla="*/ 972 w 1122"/>
              <a:gd name="T55" fmla="*/ 945 h 1113"/>
              <a:gd name="T56" fmla="*/ 1058 w 1122"/>
              <a:gd name="T57" fmla="*/ 826 h 1113"/>
              <a:gd name="T58" fmla="*/ 981 w 1122"/>
              <a:gd name="T59" fmla="*/ 741 h 1113"/>
              <a:gd name="T60" fmla="*/ 1009 w 1122"/>
              <a:gd name="T61" fmla="*/ 654 h 1113"/>
              <a:gd name="T62" fmla="*/ 1122 w 1122"/>
              <a:gd name="T63" fmla="*/ 630 h 1113"/>
              <a:gd name="T64" fmla="*/ 1122 w 1122"/>
              <a:gd name="T65" fmla="*/ 483 h 1113"/>
              <a:gd name="T66" fmla="*/ 1009 w 1122"/>
              <a:gd name="T67" fmla="*/ 459 h 1113"/>
              <a:gd name="T68" fmla="*/ 981 w 1122"/>
              <a:gd name="T69" fmla="*/ 372 h 1113"/>
              <a:gd name="T70" fmla="*/ 1058 w 1122"/>
              <a:gd name="T71" fmla="*/ 286 h 1113"/>
              <a:gd name="T72" fmla="*/ 971 w 1122"/>
              <a:gd name="T73" fmla="*/ 167 h 1113"/>
              <a:gd name="T74" fmla="*/ 866 w 1122"/>
              <a:gd name="T75" fmla="*/ 214 h 1113"/>
              <a:gd name="T76" fmla="*/ 792 w 1122"/>
              <a:gd name="T77" fmla="*/ 160 h 1113"/>
              <a:gd name="T78" fmla="*/ 804 w 1122"/>
              <a:gd name="T79" fmla="*/ 46 h 1113"/>
              <a:gd name="T80" fmla="*/ 664 w 1122"/>
              <a:gd name="T81" fmla="*/ 0 h 1113"/>
              <a:gd name="T82" fmla="*/ 606 w 1122"/>
              <a:gd name="T83" fmla="*/ 100 h 1113"/>
              <a:gd name="T84" fmla="*/ 561 w 1122"/>
              <a:gd name="T85" fmla="*/ 98 h 1113"/>
              <a:gd name="T86" fmla="*/ 967 w 1122"/>
              <a:gd name="T87" fmla="*/ 556 h 1113"/>
              <a:gd name="T88" fmla="*/ 561 w 1122"/>
              <a:gd name="T89" fmla="*/ 963 h 1113"/>
              <a:gd name="T90" fmla="*/ 155 w 1122"/>
              <a:gd name="T91" fmla="*/ 557 h 1113"/>
              <a:gd name="T92" fmla="*/ 561 w 1122"/>
              <a:gd name="T93" fmla="*/ 150 h 1113"/>
              <a:gd name="T94" fmla="*/ 967 w 1122"/>
              <a:gd name="T95" fmla="*/ 55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2" h="1113">
                <a:moveTo>
                  <a:pt x="561" y="98"/>
                </a:moveTo>
                <a:cubicBezTo>
                  <a:pt x="545" y="98"/>
                  <a:pt x="530" y="99"/>
                  <a:pt x="515" y="100"/>
                </a:cubicBezTo>
                <a:cubicBezTo>
                  <a:pt x="457" y="1"/>
                  <a:pt x="457" y="1"/>
                  <a:pt x="457" y="1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29" y="161"/>
                  <a:pt x="329" y="161"/>
                  <a:pt x="329" y="161"/>
                </a:cubicBezTo>
                <a:cubicBezTo>
                  <a:pt x="303" y="176"/>
                  <a:pt x="278" y="194"/>
                  <a:pt x="256" y="215"/>
                </a:cubicBezTo>
                <a:cubicBezTo>
                  <a:pt x="150" y="168"/>
                  <a:pt x="150" y="168"/>
                  <a:pt x="150" y="168"/>
                </a:cubicBezTo>
                <a:cubicBezTo>
                  <a:pt x="64" y="287"/>
                  <a:pt x="64" y="287"/>
                  <a:pt x="64" y="287"/>
                </a:cubicBezTo>
                <a:cubicBezTo>
                  <a:pt x="141" y="373"/>
                  <a:pt x="141" y="373"/>
                  <a:pt x="141" y="373"/>
                </a:cubicBezTo>
                <a:cubicBezTo>
                  <a:pt x="129" y="400"/>
                  <a:pt x="120" y="429"/>
                  <a:pt x="113" y="459"/>
                </a:cubicBezTo>
                <a:cubicBezTo>
                  <a:pt x="0" y="483"/>
                  <a:pt x="0" y="483"/>
                  <a:pt x="0" y="483"/>
                </a:cubicBezTo>
                <a:cubicBezTo>
                  <a:pt x="0" y="630"/>
                  <a:pt x="0" y="630"/>
                  <a:pt x="0" y="630"/>
                </a:cubicBezTo>
                <a:cubicBezTo>
                  <a:pt x="113" y="654"/>
                  <a:pt x="113" y="654"/>
                  <a:pt x="113" y="654"/>
                </a:cubicBezTo>
                <a:cubicBezTo>
                  <a:pt x="120" y="685"/>
                  <a:pt x="129" y="714"/>
                  <a:pt x="141" y="741"/>
                </a:cubicBezTo>
                <a:cubicBezTo>
                  <a:pt x="64" y="827"/>
                  <a:pt x="64" y="827"/>
                  <a:pt x="64" y="827"/>
                </a:cubicBezTo>
                <a:cubicBezTo>
                  <a:pt x="151" y="946"/>
                  <a:pt x="151" y="946"/>
                  <a:pt x="151" y="946"/>
                </a:cubicBezTo>
                <a:cubicBezTo>
                  <a:pt x="256" y="899"/>
                  <a:pt x="256" y="899"/>
                  <a:pt x="256" y="899"/>
                </a:cubicBezTo>
                <a:cubicBezTo>
                  <a:pt x="279" y="919"/>
                  <a:pt x="304" y="937"/>
                  <a:pt x="330" y="952"/>
                </a:cubicBezTo>
                <a:cubicBezTo>
                  <a:pt x="318" y="1067"/>
                  <a:pt x="318" y="1067"/>
                  <a:pt x="318" y="1067"/>
                </a:cubicBezTo>
                <a:cubicBezTo>
                  <a:pt x="458" y="1113"/>
                  <a:pt x="458" y="1113"/>
                  <a:pt x="458" y="1113"/>
                </a:cubicBezTo>
                <a:cubicBezTo>
                  <a:pt x="516" y="1013"/>
                  <a:pt x="516" y="1013"/>
                  <a:pt x="516" y="1013"/>
                </a:cubicBezTo>
                <a:cubicBezTo>
                  <a:pt x="531" y="1014"/>
                  <a:pt x="546" y="1015"/>
                  <a:pt x="561" y="1015"/>
                </a:cubicBezTo>
                <a:cubicBezTo>
                  <a:pt x="577" y="1015"/>
                  <a:pt x="592" y="1014"/>
                  <a:pt x="607" y="1013"/>
                </a:cubicBezTo>
                <a:cubicBezTo>
                  <a:pt x="665" y="1113"/>
                  <a:pt x="665" y="1113"/>
                  <a:pt x="665" y="1113"/>
                </a:cubicBezTo>
                <a:cubicBezTo>
                  <a:pt x="805" y="1067"/>
                  <a:pt x="805" y="1067"/>
                  <a:pt x="805" y="1067"/>
                </a:cubicBezTo>
                <a:cubicBezTo>
                  <a:pt x="793" y="952"/>
                  <a:pt x="793" y="952"/>
                  <a:pt x="793" y="952"/>
                </a:cubicBezTo>
                <a:cubicBezTo>
                  <a:pt x="819" y="937"/>
                  <a:pt x="844" y="919"/>
                  <a:pt x="866" y="899"/>
                </a:cubicBezTo>
                <a:cubicBezTo>
                  <a:pt x="972" y="945"/>
                  <a:pt x="972" y="945"/>
                  <a:pt x="972" y="945"/>
                </a:cubicBezTo>
                <a:cubicBezTo>
                  <a:pt x="1058" y="826"/>
                  <a:pt x="1058" y="826"/>
                  <a:pt x="1058" y="826"/>
                </a:cubicBezTo>
                <a:cubicBezTo>
                  <a:pt x="981" y="741"/>
                  <a:pt x="981" y="741"/>
                  <a:pt x="981" y="741"/>
                </a:cubicBezTo>
                <a:cubicBezTo>
                  <a:pt x="993" y="713"/>
                  <a:pt x="1002" y="684"/>
                  <a:pt x="1009" y="654"/>
                </a:cubicBezTo>
                <a:cubicBezTo>
                  <a:pt x="1122" y="630"/>
                  <a:pt x="1122" y="630"/>
                  <a:pt x="1122" y="630"/>
                </a:cubicBezTo>
                <a:cubicBezTo>
                  <a:pt x="1122" y="483"/>
                  <a:pt x="1122" y="483"/>
                  <a:pt x="1122" y="483"/>
                </a:cubicBezTo>
                <a:cubicBezTo>
                  <a:pt x="1009" y="459"/>
                  <a:pt x="1009" y="459"/>
                  <a:pt x="1009" y="459"/>
                </a:cubicBezTo>
                <a:cubicBezTo>
                  <a:pt x="1002" y="428"/>
                  <a:pt x="993" y="400"/>
                  <a:pt x="981" y="372"/>
                </a:cubicBezTo>
                <a:cubicBezTo>
                  <a:pt x="1058" y="286"/>
                  <a:pt x="1058" y="286"/>
                  <a:pt x="1058" y="286"/>
                </a:cubicBezTo>
                <a:cubicBezTo>
                  <a:pt x="971" y="167"/>
                  <a:pt x="971" y="167"/>
                  <a:pt x="971" y="167"/>
                </a:cubicBezTo>
                <a:cubicBezTo>
                  <a:pt x="866" y="214"/>
                  <a:pt x="866" y="214"/>
                  <a:pt x="866" y="214"/>
                </a:cubicBezTo>
                <a:cubicBezTo>
                  <a:pt x="843" y="194"/>
                  <a:pt x="818" y="176"/>
                  <a:pt x="792" y="160"/>
                </a:cubicBezTo>
                <a:cubicBezTo>
                  <a:pt x="804" y="46"/>
                  <a:pt x="804" y="46"/>
                  <a:pt x="804" y="46"/>
                </a:cubicBezTo>
                <a:cubicBezTo>
                  <a:pt x="664" y="0"/>
                  <a:pt x="664" y="0"/>
                  <a:pt x="664" y="0"/>
                </a:cubicBezTo>
                <a:cubicBezTo>
                  <a:pt x="606" y="100"/>
                  <a:pt x="606" y="100"/>
                  <a:pt x="606" y="100"/>
                </a:cubicBezTo>
                <a:cubicBezTo>
                  <a:pt x="591" y="99"/>
                  <a:pt x="576" y="98"/>
                  <a:pt x="561" y="98"/>
                </a:cubicBezTo>
                <a:close/>
                <a:moveTo>
                  <a:pt x="967" y="556"/>
                </a:moveTo>
                <a:cubicBezTo>
                  <a:pt x="967" y="781"/>
                  <a:pt x="786" y="963"/>
                  <a:pt x="561" y="963"/>
                </a:cubicBezTo>
                <a:cubicBezTo>
                  <a:pt x="337" y="963"/>
                  <a:pt x="155" y="781"/>
                  <a:pt x="155" y="557"/>
                </a:cubicBezTo>
                <a:cubicBezTo>
                  <a:pt x="155" y="332"/>
                  <a:pt x="336" y="151"/>
                  <a:pt x="561" y="150"/>
                </a:cubicBezTo>
                <a:cubicBezTo>
                  <a:pt x="785" y="150"/>
                  <a:pt x="967" y="332"/>
                  <a:pt x="967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17"/>
          <p:cNvSpPr>
            <a:spLocks noEditPoints="1"/>
          </p:cNvSpPr>
          <p:nvPr/>
        </p:nvSpPr>
        <p:spPr bwMode="auto">
          <a:xfrm>
            <a:off x="2732088" y="2443162"/>
            <a:ext cx="1587500" cy="1590675"/>
          </a:xfrm>
          <a:custGeom>
            <a:avLst/>
            <a:gdLst>
              <a:gd name="T0" fmla="*/ 406 w 812"/>
              <a:gd name="T1" fmla="*/ 0 h 813"/>
              <a:gd name="T2" fmla="*/ 0 w 812"/>
              <a:gd name="T3" fmla="*/ 407 h 813"/>
              <a:gd name="T4" fmla="*/ 406 w 812"/>
              <a:gd name="T5" fmla="*/ 813 h 813"/>
              <a:gd name="T6" fmla="*/ 812 w 812"/>
              <a:gd name="T7" fmla="*/ 406 h 813"/>
              <a:gd name="T8" fmla="*/ 406 w 812"/>
              <a:gd name="T9" fmla="*/ 0 h 813"/>
              <a:gd name="T10" fmla="*/ 406 w 812"/>
              <a:gd name="T11" fmla="*/ 789 h 813"/>
              <a:gd name="T12" fmla="*/ 23 w 812"/>
              <a:gd name="T13" fmla="*/ 407 h 813"/>
              <a:gd name="T14" fmla="*/ 406 w 812"/>
              <a:gd name="T15" fmla="*/ 24 h 813"/>
              <a:gd name="T16" fmla="*/ 789 w 812"/>
              <a:gd name="T17" fmla="*/ 406 h 813"/>
              <a:gd name="T18" fmla="*/ 406 w 812"/>
              <a:gd name="T19" fmla="*/ 789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2" h="813">
                <a:moveTo>
                  <a:pt x="406" y="0"/>
                </a:moveTo>
                <a:cubicBezTo>
                  <a:pt x="181" y="1"/>
                  <a:pt x="0" y="182"/>
                  <a:pt x="0" y="407"/>
                </a:cubicBezTo>
                <a:cubicBezTo>
                  <a:pt x="0" y="631"/>
                  <a:pt x="182" y="813"/>
                  <a:pt x="406" y="813"/>
                </a:cubicBezTo>
                <a:cubicBezTo>
                  <a:pt x="631" y="813"/>
                  <a:pt x="812" y="631"/>
                  <a:pt x="812" y="406"/>
                </a:cubicBezTo>
                <a:cubicBezTo>
                  <a:pt x="812" y="182"/>
                  <a:pt x="630" y="0"/>
                  <a:pt x="406" y="0"/>
                </a:cubicBezTo>
                <a:close/>
                <a:moveTo>
                  <a:pt x="406" y="789"/>
                </a:moveTo>
                <a:cubicBezTo>
                  <a:pt x="195" y="790"/>
                  <a:pt x="23" y="618"/>
                  <a:pt x="23" y="407"/>
                </a:cubicBezTo>
                <a:cubicBezTo>
                  <a:pt x="23" y="195"/>
                  <a:pt x="194" y="24"/>
                  <a:pt x="406" y="24"/>
                </a:cubicBezTo>
                <a:cubicBezTo>
                  <a:pt x="617" y="23"/>
                  <a:pt x="789" y="195"/>
                  <a:pt x="789" y="406"/>
                </a:cubicBezTo>
                <a:cubicBezTo>
                  <a:pt x="789" y="618"/>
                  <a:pt x="618" y="789"/>
                  <a:pt x="406" y="7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8"/>
          <p:cNvSpPr>
            <a:spLocks noEditPoints="1"/>
          </p:cNvSpPr>
          <p:nvPr/>
        </p:nvSpPr>
        <p:spPr bwMode="auto">
          <a:xfrm>
            <a:off x="4011613" y="1093787"/>
            <a:ext cx="1628775" cy="1616075"/>
          </a:xfrm>
          <a:custGeom>
            <a:avLst/>
            <a:gdLst>
              <a:gd name="T0" fmla="*/ 416 w 833"/>
              <a:gd name="T1" fmla="*/ 72 h 826"/>
              <a:gd name="T2" fmla="*/ 382 w 833"/>
              <a:gd name="T3" fmla="*/ 74 h 826"/>
              <a:gd name="T4" fmla="*/ 339 w 833"/>
              <a:gd name="T5" fmla="*/ 0 h 826"/>
              <a:gd name="T6" fmla="*/ 235 w 833"/>
              <a:gd name="T7" fmla="*/ 33 h 826"/>
              <a:gd name="T8" fmla="*/ 244 w 833"/>
              <a:gd name="T9" fmla="*/ 119 h 826"/>
              <a:gd name="T10" fmla="*/ 190 w 833"/>
              <a:gd name="T11" fmla="*/ 159 h 826"/>
              <a:gd name="T12" fmla="*/ 111 w 833"/>
              <a:gd name="T13" fmla="*/ 124 h 826"/>
              <a:gd name="T14" fmla="*/ 47 w 833"/>
              <a:gd name="T15" fmla="*/ 212 h 826"/>
              <a:gd name="T16" fmla="*/ 105 w 833"/>
              <a:gd name="T17" fmla="*/ 276 h 826"/>
              <a:gd name="T18" fmla="*/ 84 w 833"/>
              <a:gd name="T19" fmla="*/ 340 h 826"/>
              <a:gd name="T20" fmla="*/ 0 w 833"/>
              <a:gd name="T21" fmla="*/ 358 h 826"/>
              <a:gd name="T22" fmla="*/ 0 w 833"/>
              <a:gd name="T23" fmla="*/ 467 h 826"/>
              <a:gd name="T24" fmla="*/ 84 w 833"/>
              <a:gd name="T25" fmla="*/ 485 h 826"/>
              <a:gd name="T26" fmla="*/ 105 w 833"/>
              <a:gd name="T27" fmla="*/ 550 h 826"/>
              <a:gd name="T28" fmla="*/ 47 w 833"/>
              <a:gd name="T29" fmla="*/ 613 h 826"/>
              <a:gd name="T30" fmla="*/ 112 w 833"/>
              <a:gd name="T31" fmla="*/ 702 h 826"/>
              <a:gd name="T32" fmla="*/ 190 w 833"/>
              <a:gd name="T33" fmla="*/ 667 h 826"/>
              <a:gd name="T34" fmla="*/ 245 w 833"/>
              <a:gd name="T35" fmla="*/ 707 h 826"/>
              <a:gd name="T36" fmla="*/ 236 w 833"/>
              <a:gd name="T37" fmla="*/ 792 h 826"/>
              <a:gd name="T38" fmla="*/ 340 w 833"/>
              <a:gd name="T39" fmla="*/ 826 h 826"/>
              <a:gd name="T40" fmla="*/ 383 w 833"/>
              <a:gd name="T41" fmla="*/ 751 h 826"/>
              <a:gd name="T42" fmla="*/ 417 w 833"/>
              <a:gd name="T43" fmla="*/ 753 h 826"/>
              <a:gd name="T44" fmla="*/ 450 w 833"/>
              <a:gd name="T45" fmla="*/ 751 h 826"/>
              <a:gd name="T46" fmla="*/ 493 w 833"/>
              <a:gd name="T47" fmla="*/ 825 h 826"/>
              <a:gd name="T48" fmla="*/ 597 w 833"/>
              <a:gd name="T49" fmla="*/ 792 h 826"/>
              <a:gd name="T50" fmla="*/ 588 w 833"/>
              <a:gd name="T51" fmla="*/ 706 h 826"/>
              <a:gd name="T52" fmla="*/ 643 w 833"/>
              <a:gd name="T53" fmla="*/ 667 h 826"/>
              <a:gd name="T54" fmla="*/ 721 w 833"/>
              <a:gd name="T55" fmla="*/ 701 h 826"/>
              <a:gd name="T56" fmla="*/ 785 w 833"/>
              <a:gd name="T57" fmla="*/ 613 h 826"/>
              <a:gd name="T58" fmla="*/ 728 w 833"/>
              <a:gd name="T59" fmla="*/ 549 h 826"/>
              <a:gd name="T60" fmla="*/ 749 w 833"/>
              <a:gd name="T61" fmla="*/ 485 h 826"/>
              <a:gd name="T62" fmla="*/ 833 w 833"/>
              <a:gd name="T63" fmla="*/ 467 h 826"/>
              <a:gd name="T64" fmla="*/ 833 w 833"/>
              <a:gd name="T65" fmla="*/ 358 h 826"/>
              <a:gd name="T66" fmla="*/ 749 w 833"/>
              <a:gd name="T67" fmla="*/ 340 h 826"/>
              <a:gd name="T68" fmla="*/ 728 w 833"/>
              <a:gd name="T69" fmla="*/ 275 h 826"/>
              <a:gd name="T70" fmla="*/ 785 w 833"/>
              <a:gd name="T71" fmla="*/ 212 h 826"/>
              <a:gd name="T72" fmla="*/ 721 w 833"/>
              <a:gd name="T73" fmla="*/ 123 h 826"/>
              <a:gd name="T74" fmla="*/ 643 w 833"/>
              <a:gd name="T75" fmla="*/ 158 h 826"/>
              <a:gd name="T76" fmla="*/ 588 w 833"/>
              <a:gd name="T77" fmla="*/ 118 h 826"/>
              <a:gd name="T78" fmla="*/ 597 w 833"/>
              <a:gd name="T79" fmla="*/ 33 h 826"/>
              <a:gd name="T80" fmla="*/ 493 w 833"/>
              <a:gd name="T81" fmla="*/ 0 h 826"/>
              <a:gd name="T82" fmla="*/ 450 w 833"/>
              <a:gd name="T83" fmla="*/ 74 h 826"/>
              <a:gd name="T84" fmla="*/ 416 w 833"/>
              <a:gd name="T85" fmla="*/ 72 h 826"/>
              <a:gd name="T86" fmla="*/ 718 w 833"/>
              <a:gd name="T87" fmla="*/ 412 h 826"/>
              <a:gd name="T88" fmla="*/ 417 w 833"/>
              <a:gd name="T89" fmla="*/ 714 h 826"/>
              <a:gd name="T90" fmla="*/ 115 w 833"/>
              <a:gd name="T91" fmla="*/ 413 h 826"/>
              <a:gd name="T92" fmla="*/ 416 w 833"/>
              <a:gd name="T93" fmla="*/ 111 h 826"/>
              <a:gd name="T94" fmla="*/ 718 w 833"/>
              <a:gd name="T95" fmla="*/ 41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3" h="826">
                <a:moveTo>
                  <a:pt x="416" y="72"/>
                </a:moveTo>
                <a:cubicBezTo>
                  <a:pt x="405" y="72"/>
                  <a:pt x="393" y="73"/>
                  <a:pt x="382" y="74"/>
                </a:cubicBezTo>
                <a:cubicBezTo>
                  <a:pt x="339" y="0"/>
                  <a:pt x="339" y="0"/>
                  <a:pt x="339" y="0"/>
                </a:cubicBezTo>
                <a:cubicBezTo>
                  <a:pt x="235" y="33"/>
                  <a:pt x="235" y="33"/>
                  <a:pt x="235" y="33"/>
                </a:cubicBezTo>
                <a:cubicBezTo>
                  <a:pt x="244" y="119"/>
                  <a:pt x="244" y="119"/>
                  <a:pt x="244" y="119"/>
                </a:cubicBezTo>
                <a:cubicBezTo>
                  <a:pt x="225" y="130"/>
                  <a:pt x="207" y="144"/>
                  <a:pt x="190" y="159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47" y="212"/>
                  <a:pt x="47" y="212"/>
                  <a:pt x="47" y="212"/>
                </a:cubicBezTo>
                <a:cubicBezTo>
                  <a:pt x="105" y="276"/>
                  <a:pt x="105" y="276"/>
                  <a:pt x="105" y="276"/>
                </a:cubicBezTo>
                <a:cubicBezTo>
                  <a:pt x="96" y="296"/>
                  <a:pt x="89" y="318"/>
                  <a:pt x="84" y="34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467"/>
                  <a:pt x="0" y="467"/>
                  <a:pt x="0" y="467"/>
                </a:cubicBezTo>
                <a:cubicBezTo>
                  <a:pt x="84" y="485"/>
                  <a:pt x="84" y="485"/>
                  <a:pt x="84" y="485"/>
                </a:cubicBezTo>
                <a:cubicBezTo>
                  <a:pt x="89" y="508"/>
                  <a:pt x="96" y="529"/>
                  <a:pt x="105" y="550"/>
                </a:cubicBezTo>
                <a:cubicBezTo>
                  <a:pt x="47" y="613"/>
                  <a:pt x="47" y="613"/>
                  <a:pt x="47" y="613"/>
                </a:cubicBezTo>
                <a:cubicBezTo>
                  <a:pt x="112" y="702"/>
                  <a:pt x="112" y="702"/>
                  <a:pt x="112" y="702"/>
                </a:cubicBezTo>
                <a:cubicBezTo>
                  <a:pt x="190" y="667"/>
                  <a:pt x="190" y="667"/>
                  <a:pt x="190" y="667"/>
                </a:cubicBezTo>
                <a:cubicBezTo>
                  <a:pt x="207" y="682"/>
                  <a:pt x="225" y="695"/>
                  <a:pt x="245" y="707"/>
                </a:cubicBezTo>
                <a:cubicBezTo>
                  <a:pt x="236" y="792"/>
                  <a:pt x="236" y="792"/>
                  <a:pt x="236" y="792"/>
                </a:cubicBezTo>
                <a:cubicBezTo>
                  <a:pt x="340" y="826"/>
                  <a:pt x="340" y="826"/>
                  <a:pt x="340" y="826"/>
                </a:cubicBezTo>
                <a:cubicBezTo>
                  <a:pt x="383" y="751"/>
                  <a:pt x="383" y="751"/>
                  <a:pt x="383" y="751"/>
                </a:cubicBezTo>
                <a:cubicBezTo>
                  <a:pt x="394" y="752"/>
                  <a:pt x="405" y="753"/>
                  <a:pt x="417" y="753"/>
                </a:cubicBezTo>
                <a:cubicBezTo>
                  <a:pt x="428" y="753"/>
                  <a:pt x="439" y="752"/>
                  <a:pt x="450" y="751"/>
                </a:cubicBezTo>
                <a:cubicBezTo>
                  <a:pt x="493" y="825"/>
                  <a:pt x="493" y="825"/>
                  <a:pt x="493" y="825"/>
                </a:cubicBezTo>
                <a:cubicBezTo>
                  <a:pt x="597" y="792"/>
                  <a:pt x="597" y="792"/>
                  <a:pt x="597" y="792"/>
                </a:cubicBezTo>
                <a:cubicBezTo>
                  <a:pt x="588" y="706"/>
                  <a:pt x="588" y="706"/>
                  <a:pt x="588" y="706"/>
                </a:cubicBezTo>
                <a:cubicBezTo>
                  <a:pt x="608" y="695"/>
                  <a:pt x="626" y="682"/>
                  <a:pt x="643" y="667"/>
                </a:cubicBezTo>
                <a:cubicBezTo>
                  <a:pt x="721" y="701"/>
                  <a:pt x="721" y="701"/>
                  <a:pt x="721" y="701"/>
                </a:cubicBezTo>
                <a:cubicBezTo>
                  <a:pt x="785" y="613"/>
                  <a:pt x="785" y="613"/>
                  <a:pt x="785" y="613"/>
                </a:cubicBezTo>
                <a:cubicBezTo>
                  <a:pt x="728" y="549"/>
                  <a:pt x="728" y="549"/>
                  <a:pt x="728" y="549"/>
                </a:cubicBezTo>
                <a:cubicBezTo>
                  <a:pt x="737" y="529"/>
                  <a:pt x="744" y="507"/>
                  <a:pt x="749" y="485"/>
                </a:cubicBezTo>
                <a:cubicBezTo>
                  <a:pt x="833" y="467"/>
                  <a:pt x="833" y="467"/>
                  <a:pt x="833" y="467"/>
                </a:cubicBezTo>
                <a:cubicBezTo>
                  <a:pt x="833" y="358"/>
                  <a:pt x="833" y="358"/>
                  <a:pt x="833" y="358"/>
                </a:cubicBezTo>
                <a:cubicBezTo>
                  <a:pt x="749" y="340"/>
                  <a:pt x="749" y="340"/>
                  <a:pt x="749" y="340"/>
                </a:cubicBezTo>
                <a:cubicBezTo>
                  <a:pt x="744" y="317"/>
                  <a:pt x="737" y="296"/>
                  <a:pt x="728" y="275"/>
                </a:cubicBezTo>
                <a:cubicBezTo>
                  <a:pt x="785" y="212"/>
                  <a:pt x="785" y="212"/>
                  <a:pt x="785" y="212"/>
                </a:cubicBezTo>
                <a:cubicBezTo>
                  <a:pt x="721" y="123"/>
                  <a:pt x="721" y="123"/>
                  <a:pt x="721" y="123"/>
                </a:cubicBezTo>
                <a:cubicBezTo>
                  <a:pt x="643" y="158"/>
                  <a:pt x="643" y="158"/>
                  <a:pt x="643" y="158"/>
                </a:cubicBezTo>
                <a:cubicBezTo>
                  <a:pt x="626" y="143"/>
                  <a:pt x="607" y="130"/>
                  <a:pt x="588" y="118"/>
                </a:cubicBezTo>
                <a:cubicBezTo>
                  <a:pt x="597" y="33"/>
                  <a:pt x="597" y="33"/>
                  <a:pt x="597" y="33"/>
                </a:cubicBezTo>
                <a:cubicBezTo>
                  <a:pt x="493" y="0"/>
                  <a:pt x="493" y="0"/>
                  <a:pt x="493" y="0"/>
                </a:cubicBezTo>
                <a:cubicBezTo>
                  <a:pt x="450" y="74"/>
                  <a:pt x="450" y="74"/>
                  <a:pt x="450" y="74"/>
                </a:cubicBezTo>
                <a:cubicBezTo>
                  <a:pt x="439" y="73"/>
                  <a:pt x="428" y="72"/>
                  <a:pt x="416" y="72"/>
                </a:cubicBezTo>
                <a:close/>
                <a:moveTo>
                  <a:pt x="718" y="412"/>
                </a:moveTo>
                <a:cubicBezTo>
                  <a:pt x="718" y="579"/>
                  <a:pt x="583" y="714"/>
                  <a:pt x="417" y="714"/>
                </a:cubicBezTo>
                <a:cubicBezTo>
                  <a:pt x="250" y="714"/>
                  <a:pt x="115" y="579"/>
                  <a:pt x="115" y="413"/>
                </a:cubicBezTo>
                <a:cubicBezTo>
                  <a:pt x="115" y="246"/>
                  <a:pt x="250" y="111"/>
                  <a:pt x="416" y="111"/>
                </a:cubicBezTo>
                <a:cubicBezTo>
                  <a:pt x="583" y="111"/>
                  <a:pt x="718" y="246"/>
                  <a:pt x="718" y="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19"/>
          <p:cNvSpPr>
            <a:spLocks noEditPoints="1"/>
          </p:cNvSpPr>
          <p:nvPr/>
        </p:nvSpPr>
        <p:spPr bwMode="auto">
          <a:xfrm>
            <a:off x="4237038" y="1311275"/>
            <a:ext cx="1177925" cy="1179513"/>
          </a:xfrm>
          <a:custGeom>
            <a:avLst/>
            <a:gdLst>
              <a:gd name="T0" fmla="*/ 301 w 603"/>
              <a:gd name="T1" fmla="*/ 0 h 603"/>
              <a:gd name="T2" fmla="*/ 0 w 603"/>
              <a:gd name="T3" fmla="*/ 302 h 603"/>
              <a:gd name="T4" fmla="*/ 302 w 603"/>
              <a:gd name="T5" fmla="*/ 603 h 603"/>
              <a:gd name="T6" fmla="*/ 603 w 603"/>
              <a:gd name="T7" fmla="*/ 301 h 603"/>
              <a:gd name="T8" fmla="*/ 301 w 603"/>
              <a:gd name="T9" fmla="*/ 0 h 603"/>
              <a:gd name="T10" fmla="*/ 302 w 603"/>
              <a:gd name="T11" fmla="*/ 586 h 603"/>
              <a:gd name="T12" fmla="*/ 17 w 603"/>
              <a:gd name="T13" fmla="*/ 302 h 603"/>
              <a:gd name="T14" fmla="*/ 301 w 603"/>
              <a:gd name="T15" fmla="*/ 17 h 603"/>
              <a:gd name="T16" fmla="*/ 586 w 603"/>
              <a:gd name="T17" fmla="*/ 301 h 603"/>
              <a:gd name="T18" fmla="*/ 302 w 603"/>
              <a:gd name="T19" fmla="*/ 58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603">
                <a:moveTo>
                  <a:pt x="301" y="0"/>
                </a:moveTo>
                <a:cubicBezTo>
                  <a:pt x="135" y="0"/>
                  <a:pt x="0" y="135"/>
                  <a:pt x="0" y="302"/>
                </a:cubicBezTo>
                <a:cubicBezTo>
                  <a:pt x="0" y="468"/>
                  <a:pt x="135" y="603"/>
                  <a:pt x="302" y="603"/>
                </a:cubicBezTo>
                <a:cubicBezTo>
                  <a:pt x="468" y="603"/>
                  <a:pt x="603" y="468"/>
                  <a:pt x="603" y="301"/>
                </a:cubicBezTo>
                <a:cubicBezTo>
                  <a:pt x="603" y="135"/>
                  <a:pt x="468" y="0"/>
                  <a:pt x="301" y="0"/>
                </a:cubicBezTo>
                <a:close/>
                <a:moveTo>
                  <a:pt x="302" y="586"/>
                </a:moveTo>
                <a:cubicBezTo>
                  <a:pt x="144" y="586"/>
                  <a:pt x="17" y="459"/>
                  <a:pt x="17" y="302"/>
                </a:cubicBezTo>
                <a:cubicBezTo>
                  <a:pt x="17" y="145"/>
                  <a:pt x="144" y="17"/>
                  <a:pt x="301" y="17"/>
                </a:cubicBezTo>
                <a:cubicBezTo>
                  <a:pt x="458" y="17"/>
                  <a:pt x="586" y="144"/>
                  <a:pt x="586" y="301"/>
                </a:cubicBezTo>
                <a:cubicBezTo>
                  <a:pt x="586" y="458"/>
                  <a:pt x="459" y="586"/>
                  <a:pt x="302" y="5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0"/>
          <p:cNvSpPr>
            <a:spLocks noEditPoints="1"/>
          </p:cNvSpPr>
          <p:nvPr/>
        </p:nvSpPr>
        <p:spPr bwMode="auto">
          <a:xfrm>
            <a:off x="4630738" y="2849562"/>
            <a:ext cx="1344613" cy="1335088"/>
          </a:xfrm>
          <a:custGeom>
            <a:avLst/>
            <a:gdLst>
              <a:gd name="T0" fmla="*/ 344 w 688"/>
              <a:gd name="T1" fmla="*/ 60 h 682"/>
              <a:gd name="T2" fmla="*/ 316 w 688"/>
              <a:gd name="T3" fmla="*/ 61 h 682"/>
              <a:gd name="T4" fmla="*/ 280 w 688"/>
              <a:gd name="T5" fmla="*/ 0 h 682"/>
              <a:gd name="T6" fmla="*/ 194 w 688"/>
              <a:gd name="T7" fmla="*/ 28 h 682"/>
              <a:gd name="T8" fmla="*/ 202 w 688"/>
              <a:gd name="T9" fmla="*/ 98 h 682"/>
              <a:gd name="T10" fmla="*/ 157 w 688"/>
              <a:gd name="T11" fmla="*/ 131 h 682"/>
              <a:gd name="T12" fmla="*/ 92 w 688"/>
              <a:gd name="T13" fmla="*/ 102 h 682"/>
              <a:gd name="T14" fmla="*/ 39 w 688"/>
              <a:gd name="T15" fmla="*/ 175 h 682"/>
              <a:gd name="T16" fmla="*/ 86 w 688"/>
              <a:gd name="T17" fmla="*/ 228 h 682"/>
              <a:gd name="T18" fmla="*/ 69 w 688"/>
              <a:gd name="T19" fmla="*/ 281 h 682"/>
              <a:gd name="T20" fmla="*/ 0 w 688"/>
              <a:gd name="T21" fmla="*/ 296 h 682"/>
              <a:gd name="T22" fmla="*/ 0 w 688"/>
              <a:gd name="T23" fmla="*/ 386 h 682"/>
              <a:gd name="T24" fmla="*/ 69 w 688"/>
              <a:gd name="T25" fmla="*/ 401 h 682"/>
              <a:gd name="T26" fmla="*/ 86 w 688"/>
              <a:gd name="T27" fmla="*/ 454 h 682"/>
              <a:gd name="T28" fmla="*/ 39 w 688"/>
              <a:gd name="T29" fmla="*/ 506 h 682"/>
              <a:gd name="T30" fmla="*/ 92 w 688"/>
              <a:gd name="T31" fmla="*/ 579 h 682"/>
              <a:gd name="T32" fmla="*/ 157 w 688"/>
              <a:gd name="T33" fmla="*/ 551 h 682"/>
              <a:gd name="T34" fmla="*/ 202 w 688"/>
              <a:gd name="T35" fmla="*/ 583 h 682"/>
              <a:gd name="T36" fmla="*/ 195 w 688"/>
              <a:gd name="T37" fmla="*/ 654 h 682"/>
              <a:gd name="T38" fmla="*/ 281 w 688"/>
              <a:gd name="T39" fmla="*/ 682 h 682"/>
              <a:gd name="T40" fmla="*/ 316 w 688"/>
              <a:gd name="T41" fmla="*/ 620 h 682"/>
              <a:gd name="T42" fmla="*/ 344 w 688"/>
              <a:gd name="T43" fmla="*/ 622 h 682"/>
              <a:gd name="T44" fmla="*/ 372 w 688"/>
              <a:gd name="T45" fmla="*/ 620 h 682"/>
              <a:gd name="T46" fmla="*/ 407 w 688"/>
              <a:gd name="T47" fmla="*/ 681 h 682"/>
              <a:gd name="T48" fmla="*/ 493 w 688"/>
              <a:gd name="T49" fmla="*/ 654 h 682"/>
              <a:gd name="T50" fmla="*/ 486 w 688"/>
              <a:gd name="T51" fmla="*/ 583 h 682"/>
              <a:gd name="T52" fmla="*/ 531 w 688"/>
              <a:gd name="T53" fmla="*/ 550 h 682"/>
              <a:gd name="T54" fmla="*/ 596 w 688"/>
              <a:gd name="T55" fmla="*/ 579 h 682"/>
              <a:gd name="T56" fmla="*/ 649 w 688"/>
              <a:gd name="T57" fmla="*/ 506 h 682"/>
              <a:gd name="T58" fmla="*/ 601 w 688"/>
              <a:gd name="T59" fmla="*/ 453 h 682"/>
              <a:gd name="T60" fmla="*/ 618 w 688"/>
              <a:gd name="T61" fmla="*/ 400 h 682"/>
              <a:gd name="T62" fmla="*/ 688 w 688"/>
              <a:gd name="T63" fmla="*/ 385 h 682"/>
              <a:gd name="T64" fmla="*/ 688 w 688"/>
              <a:gd name="T65" fmla="*/ 295 h 682"/>
              <a:gd name="T66" fmla="*/ 618 w 688"/>
              <a:gd name="T67" fmla="*/ 281 h 682"/>
              <a:gd name="T68" fmla="*/ 601 w 688"/>
              <a:gd name="T69" fmla="*/ 227 h 682"/>
              <a:gd name="T70" fmla="*/ 648 w 688"/>
              <a:gd name="T71" fmla="*/ 175 h 682"/>
              <a:gd name="T72" fmla="*/ 595 w 688"/>
              <a:gd name="T73" fmla="*/ 102 h 682"/>
              <a:gd name="T74" fmla="*/ 531 w 688"/>
              <a:gd name="T75" fmla="*/ 131 h 682"/>
              <a:gd name="T76" fmla="*/ 485 w 688"/>
              <a:gd name="T77" fmla="*/ 98 h 682"/>
              <a:gd name="T78" fmla="*/ 493 w 688"/>
              <a:gd name="T79" fmla="*/ 27 h 682"/>
              <a:gd name="T80" fmla="*/ 407 w 688"/>
              <a:gd name="T81" fmla="*/ 0 h 682"/>
              <a:gd name="T82" fmla="*/ 371 w 688"/>
              <a:gd name="T83" fmla="*/ 61 h 682"/>
              <a:gd name="T84" fmla="*/ 344 w 688"/>
              <a:gd name="T85" fmla="*/ 60 h 682"/>
              <a:gd name="T86" fmla="*/ 593 w 688"/>
              <a:gd name="T87" fmla="*/ 340 h 682"/>
              <a:gd name="T88" fmla="*/ 344 w 688"/>
              <a:gd name="T89" fmla="*/ 590 h 682"/>
              <a:gd name="T90" fmla="*/ 95 w 688"/>
              <a:gd name="T91" fmla="*/ 341 h 682"/>
              <a:gd name="T92" fmla="*/ 344 w 688"/>
              <a:gd name="T93" fmla="*/ 92 h 682"/>
              <a:gd name="T94" fmla="*/ 593 w 688"/>
              <a:gd name="T95" fmla="*/ 34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8" h="682">
                <a:moveTo>
                  <a:pt x="344" y="60"/>
                </a:moveTo>
                <a:cubicBezTo>
                  <a:pt x="334" y="60"/>
                  <a:pt x="325" y="60"/>
                  <a:pt x="316" y="61"/>
                </a:cubicBezTo>
                <a:cubicBezTo>
                  <a:pt x="280" y="0"/>
                  <a:pt x="280" y="0"/>
                  <a:pt x="280" y="0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186" y="107"/>
                  <a:pt x="170" y="118"/>
                  <a:pt x="157" y="13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39" y="175"/>
                  <a:pt x="39" y="175"/>
                  <a:pt x="39" y="175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79" y="245"/>
                  <a:pt x="73" y="262"/>
                  <a:pt x="69" y="281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86"/>
                  <a:pt x="0" y="386"/>
                  <a:pt x="0" y="386"/>
                </a:cubicBezTo>
                <a:cubicBezTo>
                  <a:pt x="69" y="401"/>
                  <a:pt x="69" y="401"/>
                  <a:pt x="69" y="401"/>
                </a:cubicBezTo>
                <a:cubicBezTo>
                  <a:pt x="73" y="419"/>
                  <a:pt x="79" y="437"/>
                  <a:pt x="86" y="454"/>
                </a:cubicBezTo>
                <a:cubicBezTo>
                  <a:pt x="39" y="506"/>
                  <a:pt x="39" y="506"/>
                  <a:pt x="39" y="506"/>
                </a:cubicBezTo>
                <a:cubicBezTo>
                  <a:pt x="92" y="579"/>
                  <a:pt x="92" y="579"/>
                  <a:pt x="92" y="579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71" y="563"/>
                  <a:pt x="186" y="574"/>
                  <a:pt x="202" y="583"/>
                </a:cubicBezTo>
                <a:cubicBezTo>
                  <a:pt x="195" y="654"/>
                  <a:pt x="195" y="654"/>
                  <a:pt x="195" y="654"/>
                </a:cubicBezTo>
                <a:cubicBezTo>
                  <a:pt x="281" y="682"/>
                  <a:pt x="281" y="682"/>
                  <a:pt x="281" y="682"/>
                </a:cubicBezTo>
                <a:cubicBezTo>
                  <a:pt x="316" y="620"/>
                  <a:pt x="316" y="620"/>
                  <a:pt x="316" y="620"/>
                </a:cubicBezTo>
                <a:cubicBezTo>
                  <a:pt x="325" y="621"/>
                  <a:pt x="335" y="622"/>
                  <a:pt x="344" y="622"/>
                </a:cubicBezTo>
                <a:cubicBezTo>
                  <a:pt x="353" y="622"/>
                  <a:pt x="363" y="621"/>
                  <a:pt x="372" y="620"/>
                </a:cubicBezTo>
                <a:cubicBezTo>
                  <a:pt x="407" y="681"/>
                  <a:pt x="407" y="681"/>
                  <a:pt x="407" y="681"/>
                </a:cubicBezTo>
                <a:cubicBezTo>
                  <a:pt x="493" y="654"/>
                  <a:pt x="493" y="654"/>
                  <a:pt x="493" y="654"/>
                </a:cubicBezTo>
                <a:cubicBezTo>
                  <a:pt x="486" y="583"/>
                  <a:pt x="486" y="583"/>
                  <a:pt x="486" y="583"/>
                </a:cubicBezTo>
                <a:cubicBezTo>
                  <a:pt x="502" y="574"/>
                  <a:pt x="517" y="563"/>
                  <a:pt x="531" y="550"/>
                </a:cubicBezTo>
                <a:cubicBezTo>
                  <a:pt x="596" y="579"/>
                  <a:pt x="596" y="579"/>
                  <a:pt x="596" y="579"/>
                </a:cubicBezTo>
                <a:cubicBezTo>
                  <a:pt x="649" y="506"/>
                  <a:pt x="649" y="506"/>
                  <a:pt x="649" y="506"/>
                </a:cubicBezTo>
                <a:cubicBezTo>
                  <a:pt x="601" y="453"/>
                  <a:pt x="601" y="453"/>
                  <a:pt x="601" y="453"/>
                </a:cubicBezTo>
                <a:cubicBezTo>
                  <a:pt x="609" y="436"/>
                  <a:pt x="614" y="419"/>
                  <a:pt x="618" y="400"/>
                </a:cubicBezTo>
                <a:cubicBezTo>
                  <a:pt x="688" y="385"/>
                  <a:pt x="688" y="385"/>
                  <a:pt x="688" y="385"/>
                </a:cubicBezTo>
                <a:cubicBezTo>
                  <a:pt x="688" y="295"/>
                  <a:pt x="688" y="295"/>
                  <a:pt x="688" y="295"/>
                </a:cubicBezTo>
                <a:cubicBezTo>
                  <a:pt x="618" y="281"/>
                  <a:pt x="618" y="281"/>
                  <a:pt x="618" y="281"/>
                </a:cubicBezTo>
                <a:cubicBezTo>
                  <a:pt x="614" y="262"/>
                  <a:pt x="609" y="244"/>
                  <a:pt x="601" y="227"/>
                </a:cubicBezTo>
                <a:cubicBezTo>
                  <a:pt x="648" y="175"/>
                  <a:pt x="648" y="175"/>
                  <a:pt x="648" y="175"/>
                </a:cubicBezTo>
                <a:cubicBezTo>
                  <a:pt x="595" y="102"/>
                  <a:pt x="595" y="102"/>
                  <a:pt x="595" y="102"/>
                </a:cubicBezTo>
                <a:cubicBezTo>
                  <a:pt x="531" y="131"/>
                  <a:pt x="531" y="131"/>
                  <a:pt x="531" y="131"/>
                </a:cubicBezTo>
                <a:cubicBezTo>
                  <a:pt x="517" y="118"/>
                  <a:pt x="502" y="107"/>
                  <a:pt x="485" y="98"/>
                </a:cubicBezTo>
                <a:cubicBezTo>
                  <a:pt x="493" y="27"/>
                  <a:pt x="493" y="27"/>
                  <a:pt x="493" y="27"/>
                </a:cubicBezTo>
                <a:cubicBezTo>
                  <a:pt x="407" y="0"/>
                  <a:pt x="407" y="0"/>
                  <a:pt x="407" y="0"/>
                </a:cubicBezTo>
                <a:cubicBezTo>
                  <a:pt x="371" y="61"/>
                  <a:pt x="371" y="61"/>
                  <a:pt x="371" y="61"/>
                </a:cubicBezTo>
                <a:cubicBezTo>
                  <a:pt x="362" y="60"/>
                  <a:pt x="353" y="60"/>
                  <a:pt x="344" y="60"/>
                </a:cubicBezTo>
                <a:close/>
                <a:moveTo>
                  <a:pt x="593" y="340"/>
                </a:moveTo>
                <a:cubicBezTo>
                  <a:pt x="593" y="478"/>
                  <a:pt x="481" y="590"/>
                  <a:pt x="344" y="590"/>
                </a:cubicBezTo>
                <a:cubicBezTo>
                  <a:pt x="206" y="590"/>
                  <a:pt x="95" y="478"/>
                  <a:pt x="95" y="341"/>
                </a:cubicBezTo>
                <a:cubicBezTo>
                  <a:pt x="95" y="203"/>
                  <a:pt x="206" y="92"/>
                  <a:pt x="344" y="92"/>
                </a:cubicBezTo>
                <a:cubicBezTo>
                  <a:pt x="481" y="91"/>
                  <a:pt x="593" y="203"/>
                  <a:pt x="593" y="3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1"/>
          <p:cNvSpPr>
            <a:spLocks noEditPoints="1"/>
          </p:cNvSpPr>
          <p:nvPr/>
        </p:nvSpPr>
        <p:spPr bwMode="auto">
          <a:xfrm>
            <a:off x="4816475" y="3027362"/>
            <a:ext cx="973138" cy="976313"/>
          </a:xfrm>
          <a:custGeom>
            <a:avLst/>
            <a:gdLst>
              <a:gd name="T0" fmla="*/ 249 w 498"/>
              <a:gd name="T1" fmla="*/ 1 h 499"/>
              <a:gd name="T2" fmla="*/ 0 w 498"/>
              <a:gd name="T3" fmla="*/ 250 h 499"/>
              <a:gd name="T4" fmla="*/ 249 w 498"/>
              <a:gd name="T5" fmla="*/ 499 h 499"/>
              <a:gd name="T6" fmla="*/ 498 w 498"/>
              <a:gd name="T7" fmla="*/ 249 h 499"/>
              <a:gd name="T8" fmla="*/ 249 w 498"/>
              <a:gd name="T9" fmla="*/ 1 h 499"/>
              <a:gd name="T10" fmla="*/ 249 w 498"/>
              <a:gd name="T11" fmla="*/ 484 h 499"/>
              <a:gd name="T12" fmla="*/ 14 w 498"/>
              <a:gd name="T13" fmla="*/ 250 h 499"/>
              <a:gd name="T14" fmla="*/ 249 w 498"/>
              <a:gd name="T15" fmla="*/ 15 h 499"/>
              <a:gd name="T16" fmla="*/ 484 w 498"/>
              <a:gd name="T17" fmla="*/ 249 h 499"/>
              <a:gd name="T18" fmla="*/ 249 w 498"/>
              <a:gd name="T19" fmla="*/ 484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99">
                <a:moveTo>
                  <a:pt x="249" y="1"/>
                </a:moveTo>
                <a:cubicBezTo>
                  <a:pt x="111" y="1"/>
                  <a:pt x="0" y="112"/>
                  <a:pt x="0" y="250"/>
                </a:cubicBezTo>
                <a:cubicBezTo>
                  <a:pt x="0" y="387"/>
                  <a:pt x="111" y="499"/>
                  <a:pt x="249" y="499"/>
                </a:cubicBezTo>
                <a:cubicBezTo>
                  <a:pt x="386" y="499"/>
                  <a:pt x="498" y="387"/>
                  <a:pt x="498" y="249"/>
                </a:cubicBezTo>
                <a:cubicBezTo>
                  <a:pt x="498" y="112"/>
                  <a:pt x="386" y="0"/>
                  <a:pt x="249" y="1"/>
                </a:cubicBezTo>
                <a:close/>
                <a:moveTo>
                  <a:pt x="249" y="484"/>
                </a:moveTo>
                <a:cubicBezTo>
                  <a:pt x="119" y="484"/>
                  <a:pt x="14" y="379"/>
                  <a:pt x="14" y="250"/>
                </a:cubicBezTo>
                <a:cubicBezTo>
                  <a:pt x="14" y="120"/>
                  <a:pt x="119" y="15"/>
                  <a:pt x="249" y="15"/>
                </a:cubicBezTo>
                <a:cubicBezTo>
                  <a:pt x="378" y="15"/>
                  <a:pt x="483" y="120"/>
                  <a:pt x="484" y="249"/>
                </a:cubicBezTo>
                <a:cubicBezTo>
                  <a:pt x="484" y="379"/>
                  <a:pt x="379" y="484"/>
                  <a:pt x="249" y="4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22"/>
          <p:cNvSpPr>
            <a:spLocks noEditPoints="1"/>
          </p:cNvSpPr>
          <p:nvPr/>
        </p:nvSpPr>
        <p:spPr bwMode="auto">
          <a:xfrm>
            <a:off x="5484813" y="1912937"/>
            <a:ext cx="1230313" cy="1222375"/>
          </a:xfrm>
          <a:custGeom>
            <a:avLst/>
            <a:gdLst>
              <a:gd name="T0" fmla="*/ 315 w 630"/>
              <a:gd name="T1" fmla="*/ 55 h 625"/>
              <a:gd name="T2" fmla="*/ 289 w 630"/>
              <a:gd name="T3" fmla="*/ 56 h 625"/>
              <a:gd name="T4" fmla="*/ 256 w 630"/>
              <a:gd name="T5" fmla="*/ 0 h 625"/>
              <a:gd name="T6" fmla="*/ 178 w 630"/>
              <a:gd name="T7" fmla="*/ 26 h 625"/>
              <a:gd name="T8" fmla="*/ 185 w 630"/>
              <a:gd name="T9" fmla="*/ 90 h 625"/>
              <a:gd name="T10" fmla="*/ 143 w 630"/>
              <a:gd name="T11" fmla="*/ 120 h 625"/>
              <a:gd name="T12" fmla="*/ 84 w 630"/>
              <a:gd name="T13" fmla="*/ 94 h 625"/>
              <a:gd name="T14" fmla="*/ 35 w 630"/>
              <a:gd name="T15" fmla="*/ 161 h 625"/>
              <a:gd name="T16" fmla="*/ 79 w 630"/>
              <a:gd name="T17" fmla="*/ 209 h 625"/>
              <a:gd name="T18" fmla="*/ 63 w 630"/>
              <a:gd name="T19" fmla="*/ 258 h 625"/>
              <a:gd name="T20" fmla="*/ 0 w 630"/>
              <a:gd name="T21" fmla="*/ 272 h 625"/>
              <a:gd name="T22" fmla="*/ 0 w 630"/>
              <a:gd name="T23" fmla="*/ 354 h 625"/>
              <a:gd name="T24" fmla="*/ 63 w 630"/>
              <a:gd name="T25" fmla="*/ 368 h 625"/>
              <a:gd name="T26" fmla="*/ 79 w 630"/>
              <a:gd name="T27" fmla="*/ 416 h 625"/>
              <a:gd name="T28" fmla="*/ 36 w 630"/>
              <a:gd name="T29" fmla="*/ 465 h 625"/>
              <a:gd name="T30" fmla="*/ 84 w 630"/>
              <a:gd name="T31" fmla="*/ 532 h 625"/>
              <a:gd name="T32" fmla="*/ 144 w 630"/>
              <a:gd name="T33" fmla="*/ 505 h 625"/>
              <a:gd name="T34" fmla="*/ 185 w 630"/>
              <a:gd name="T35" fmla="*/ 535 h 625"/>
              <a:gd name="T36" fmla="*/ 178 w 630"/>
              <a:gd name="T37" fmla="*/ 600 h 625"/>
              <a:gd name="T38" fmla="*/ 257 w 630"/>
              <a:gd name="T39" fmla="*/ 625 h 625"/>
              <a:gd name="T40" fmla="*/ 289 w 630"/>
              <a:gd name="T41" fmla="*/ 569 h 625"/>
              <a:gd name="T42" fmla="*/ 315 w 630"/>
              <a:gd name="T43" fmla="*/ 570 h 625"/>
              <a:gd name="T44" fmla="*/ 341 w 630"/>
              <a:gd name="T45" fmla="*/ 569 h 625"/>
              <a:gd name="T46" fmla="*/ 373 w 630"/>
              <a:gd name="T47" fmla="*/ 625 h 625"/>
              <a:gd name="T48" fmla="*/ 452 w 630"/>
              <a:gd name="T49" fmla="*/ 600 h 625"/>
              <a:gd name="T50" fmla="*/ 445 w 630"/>
              <a:gd name="T51" fmla="*/ 535 h 625"/>
              <a:gd name="T52" fmla="*/ 486 w 630"/>
              <a:gd name="T53" fmla="*/ 505 h 625"/>
              <a:gd name="T54" fmla="*/ 546 w 630"/>
              <a:gd name="T55" fmla="*/ 531 h 625"/>
              <a:gd name="T56" fmla="*/ 594 w 630"/>
              <a:gd name="T57" fmla="*/ 464 h 625"/>
              <a:gd name="T58" fmla="*/ 551 w 630"/>
              <a:gd name="T59" fmla="*/ 416 h 625"/>
              <a:gd name="T60" fmla="*/ 567 w 630"/>
              <a:gd name="T61" fmla="*/ 367 h 625"/>
              <a:gd name="T62" fmla="*/ 630 w 630"/>
              <a:gd name="T63" fmla="*/ 354 h 625"/>
              <a:gd name="T64" fmla="*/ 630 w 630"/>
              <a:gd name="T65" fmla="*/ 271 h 625"/>
              <a:gd name="T66" fmla="*/ 567 w 630"/>
              <a:gd name="T67" fmla="*/ 258 h 625"/>
              <a:gd name="T68" fmla="*/ 551 w 630"/>
              <a:gd name="T69" fmla="*/ 209 h 625"/>
              <a:gd name="T70" fmla="*/ 594 w 630"/>
              <a:gd name="T71" fmla="*/ 160 h 625"/>
              <a:gd name="T72" fmla="*/ 546 w 630"/>
              <a:gd name="T73" fmla="*/ 94 h 625"/>
              <a:gd name="T74" fmla="*/ 486 w 630"/>
              <a:gd name="T75" fmla="*/ 120 h 625"/>
              <a:gd name="T76" fmla="*/ 445 w 630"/>
              <a:gd name="T77" fmla="*/ 90 h 625"/>
              <a:gd name="T78" fmla="*/ 451 w 630"/>
              <a:gd name="T79" fmla="*/ 25 h 625"/>
              <a:gd name="T80" fmla="*/ 373 w 630"/>
              <a:gd name="T81" fmla="*/ 0 h 625"/>
              <a:gd name="T82" fmla="*/ 340 w 630"/>
              <a:gd name="T83" fmla="*/ 56 h 625"/>
              <a:gd name="T84" fmla="*/ 315 w 630"/>
              <a:gd name="T85" fmla="*/ 55 h 625"/>
              <a:gd name="T86" fmla="*/ 543 w 630"/>
              <a:gd name="T87" fmla="*/ 312 h 625"/>
              <a:gd name="T88" fmla="*/ 315 w 630"/>
              <a:gd name="T89" fmla="*/ 541 h 625"/>
              <a:gd name="T90" fmla="*/ 86 w 630"/>
              <a:gd name="T91" fmla="*/ 313 h 625"/>
              <a:gd name="T92" fmla="*/ 315 w 630"/>
              <a:gd name="T93" fmla="*/ 84 h 625"/>
              <a:gd name="T94" fmla="*/ 543 w 630"/>
              <a:gd name="T95" fmla="*/ 312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0" h="625">
                <a:moveTo>
                  <a:pt x="315" y="55"/>
                </a:moveTo>
                <a:cubicBezTo>
                  <a:pt x="306" y="55"/>
                  <a:pt x="298" y="55"/>
                  <a:pt x="289" y="56"/>
                </a:cubicBezTo>
                <a:cubicBezTo>
                  <a:pt x="256" y="0"/>
                  <a:pt x="256" y="0"/>
                  <a:pt x="256" y="0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70" y="99"/>
                  <a:pt x="156" y="109"/>
                  <a:pt x="143" y="120"/>
                </a:cubicBezTo>
                <a:cubicBezTo>
                  <a:pt x="84" y="94"/>
                  <a:pt x="84" y="94"/>
                  <a:pt x="84" y="94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72" y="225"/>
                  <a:pt x="67" y="241"/>
                  <a:pt x="63" y="258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54"/>
                  <a:pt x="0" y="354"/>
                  <a:pt x="0" y="354"/>
                </a:cubicBezTo>
                <a:cubicBezTo>
                  <a:pt x="63" y="368"/>
                  <a:pt x="63" y="368"/>
                  <a:pt x="63" y="368"/>
                </a:cubicBezTo>
                <a:cubicBezTo>
                  <a:pt x="67" y="385"/>
                  <a:pt x="72" y="401"/>
                  <a:pt x="79" y="416"/>
                </a:cubicBezTo>
                <a:cubicBezTo>
                  <a:pt x="36" y="465"/>
                  <a:pt x="36" y="465"/>
                  <a:pt x="36" y="465"/>
                </a:cubicBezTo>
                <a:cubicBezTo>
                  <a:pt x="84" y="532"/>
                  <a:pt x="84" y="532"/>
                  <a:pt x="84" y="532"/>
                </a:cubicBezTo>
                <a:cubicBezTo>
                  <a:pt x="144" y="505"/>
                  <a:pt x="144" y="505"/>
                  <a:pt x="144" y="505"/>
                </a:cubicBezTo>
                <a:cubicBezTo>
                  <a:pt x="156" y="517"/>
                  <a:pt x="170" y="527"/>
                  <a:pt x="185" y="535"/>
                </a:cubicBezTo>
                <a:cubicBezTo>
                  <a:pt x="178" y="600"/>
                  <a:pt x="178" y="600"/>
                  <a:pt x="178" y="600"/>
                </a:cubicBezTo>
                <a:cubicBezTo>
                  <a:pt x="257" y="625"/>
                  <a:pt x="257" y="625"/>
                  <a:pt x="257" y="625"/>
                </a:cubicBezTo>
                <a:cubicBezTo>
                  <a:pt x="289" y="569"/>
                  <a:pt x="289" y="569"/>
                  <a:pt x="289" y="569"/>
                </a:cubicBezTo>
                <a:cubicBezTo>
                  <a:pt x="298" y="570"/>
                  <a:pt x="306" y="570"/>
                  <a:pt x="315" y="570"/>
                </a:cubicBezTo>
                <a:cubicBezTo>
                  <a:pt x="324" y="570"/>
                  <a:pt x="332" y="570"/>
                  <a:pt x="341" y="569"/>
                </a:cubicBezTo>
                <a:cubicBezTo>
                  <a:pt x="373" y="625"/>
                  <a:pt x="373" y="625"/>
                  <a:pt x="373" y="625"/>
                </a:cubicBezTo>
                <a:cubicBezTo>
                  <a:pt x="452" y="600"/>
                  <a:pt x="452" y="600"/>
                  <a:pt x="452" y="600"/>
                </a:cubicBezTo>
                <a:cubicBezTo>
                  <a:pt x="445" y="535"/>
                  <a:pt x="445" y="535"/>
                  <a:pt x="445" y="535"/>
                </a:cubicBezTo>
                <a:cubicBezTo>
                  <a:pt x="460" y="526"/>
                  <a:pt x="474" y="516"/>
                  <a:pt x="486" y="505"/>
                </a:cubicBezTo>
                <a:cubicBezTo>
                  <a:pt x="546" y="531"/>
                  <a:pt x="546" y="531"/>
                  <a:pt x="546" y="531"/>
                </a:cubicBezTo>
                <a:cubicBezTo>
                  <a:pt x="594" y="464"/>
                  <a:pt x="594" y="464"/>
                  <a:pt x="594" y="464"/>
                </a:cubicBezTo>
                <a:cubicBezTo>
                  <a:pt x="551" y="416"/>
                  <a:pt x="551" y="416"/>
                  <a:pt x="551" y="416"/>
                </a:cubicBezTo>
                <a:cubicBezTo>
                  <a:pt x="558" y="401"/>
                  <a:pt x="563" y="384"/>
                  <a:pt x="567" y="367"/>
                </a:cubicBezTo>
                <a:cubicBezTo>
                  <a:pt x="630" y="354"/>
                  <a:pt x="630" y="354"/>
                  <a:pt x="630" y="354"/>
                </a:cubicBezTo>
                <a:cubicBezTo>
                  <a:pt x="630" y="271"/>
                  <a:pt x="630" y="271"/>
                  <a:pt x="630" y="271"/>
                </a:cubicBezTo>
                <a:cubicBezTo>
                  <a:pt x="567" y="258"/>
                  <a:pt x="567" y="258"/>
                  <a:pt x="567" y="258"/>
                </a:cubicBezTo>
                <a:cubicBezTo>
                  <a:pt x="563" y="241"/>
                  <a:pt x="558" y="224"/>
                  <a:pt x="551" y="209"/>
                </a:cubicBezTo>
                <a:cubicBezTo>
                  <a:pt x="594" y="160"/>
                  <a:pt x="594" y="160"/>
                  <a:pt x="594" y="160"/>
                </a:cubicBezTo>
                <a:cubicBezTo>
                  <a:pt x="546" y="94"/>
                  <a:pt x="546" y="94"/>
                  <a:pt x="546" y="94"/>
                </a:cubicBezTo>
                <a:cubicBezTo>
                  <a:pt x="486" y="120"/>
                  <a:pt x="486" y="120"/>
                  <a:pt x="486" y="120"/>
                </a:cubicBezTo>
                <a:cubicBezTo>
                  <a:pt x="473" y="109"/>
                  <a:pt x="460" y="99"/>
                  <a:pt x="445" y="90"/>
                </a:cubicBezTo>
                <a:cubicBezTo>
                  <a:pt x="451" y="25"/>
                  <a:pt x="451" y="25"/>
                  <a:pt x="451" y="25"/>
                </a:cubicBezTo>
                <a:cubicBezTo>
                  <a:pt x="373" y="0"/>
                  <a:pt x="373" y="0"/>
                  <a:pt x="373" y="0"/>
                </a:cubicBezTo>
                <a:cubicBezTo>
                  <a:pt x="340" y="56"/>
                  <a:pt x="340" y="56"/>
                  <a:pt x="340" y="56"/>
                </a:cubicBezTo>
                <a:cubicBezTo>
                  <a:pt x="332" y="55"/>
                  <a:pt x="323" y="55"/>
                  <a:pt x="315" y="55"/>
                </a:cubicBezTo>
                <a:close/>
                <a:moveTo>
                  <a:pt x="543" y="312"/>
                </a:moveTo>
                <a:cubicBezTo>
                  <a:pt x="543" y="439"/>
                  <a:pt x="441" y="541"/>
                  <a:pt x="315" y="541"/>
                </a:cubicBezTo>
                <a:cubicBezTo>
                  <a:pt x="189" y="541"/>
                  <a:pt x="87" y="439"/>
                  <a:pt x="86" y="313"/>
                </a:cubicBezTo>
                <a:cubicBezTo>
                  <a:pt x="86" y="187"/>
                  <a:pt x="189" y="84"/>
                  <a:pt x="315" y="84"/>
                </a:cubicBezTo>
                <a:cubicBezTo>
                  <a:pt x="441" y="84"/>
                  <a:pt x="543" y="186"/>
                  <a:pt x="543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23"/>
          <p:cNvSpPr>
            <a:spLocks noEditPoints="1"/>
          </p:cNvSpPr>
          <p:nvPr/>
        </p:nvSpPr>
        <p:spPr bwMode="auto">
          <a:xfrm>
            <a:off x="5651500" y="2078037"/>
            <a:ext cx="893763" cy="893763"/>
          </a:xfrm>
          <a:custGeom>
            <a:avLst/>
            <a:gdLst>
              <a:gd name="T0" fmla="*/ 229 w 457"/>
              <a:gd name="T1" fmla="*/ 0 h 457"/>
              <a:gd name="T2" fmla="*/ 0 w 457"/>
              <a:gd name="T3" fmla="*/ 229 h 457"/>
              <a:gd name="T4" fmla="*/ 229 w 457"/>
              <a:gd name="T5" fmla="*/ 457 h 457"/>
              <a:gd name="T6" fmla="*/ 457 w 457"/>
              <a:gd name="T7" fmla="*/ 228 h 457"/>
              <a:gd name="T8" fmla="*/ 229 w 457"/>
              <a:gd name="T9" fmla="*/ 0 h 457"/>
              <a:gd name="T10" fmla="*/ 229 w 457"/>
              <a:gd name="T11" fmla="*/ 444 h 457"/>
              <a:gd name="T12" fmla="*/ 14 w 457"/>
              <a:gd name="T13" fmla="*/ 229 h 457"/>
              <a:gd name="T14" fmla="*/ 229 w 457"/>
              <a:gd name="T15" fmla="*/ 13 h 457"/>
              <a:gd name="T16" fmla="*/ 444 w 457"/>
              <a:gd name="T17" fmla="*/ 228 h 457"/>
              <a:gd name="T18" fmla="*/ 229 w 457"/>
              <a:gd name="T19" fmla="*/ 44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1" y="355"/>
                  <a:pt x="103" y="457"/>
                  <a:pt x="229" y="457"/>
                </a:cubicBezTo>
                <a:cubicBezTo>
                  <a:pt x="355" y="457"/>
                  <a:pt x="457" y="355"/>
                  <a:pt x="457" y="228"/>
                </a:cubicBezTo>
                <a:cubicBezTo>
                  <a:pt x="457" y="102"/>
                  <a:pt x="355" y="0"/>
                  <a:pt x="229" y="0"/>
                </a:cubicBezTo>
                <a:close/>
                <a:moveTo>
                  <a:pt x="229" y="444"/>
                </a:moveTo>
                <a:cubicBezTo>
                  <a:pt x="110" y="444"/>
                  <a:pt x="14" y="348"/>
                  <a:pt x="14" y="229"/>
                </a:cubicBezTo>
                <a:cubicBezTo>
                  <a:pt x="13" y="110"/>
                  <a:pt x="110" y="13"/>
                  <a:pt x="229" y="13"/>
                </a:cubicBezTo>
                <a:cubicBezTo>
                  <a:pt x="348" y="13"/>
                  <a:pt x="444" y="110"/>
                  <a:pt x="444" y="228"/>
                </a:cubicBezTo>
                <a:cubicBezTo>
                  <a:pt x="444" y="347"/>
                  <a:pt x="348" y="444"/>
                  <a:pt x="229" y="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4329765" y="1405589"/>
            <a:ext cx="992470" cy="992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5740439" y="2162980"/>
            <a:ext cx="722287" cy="722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903879" y="3119541"/>
            <a:ext cx="798330" cy="798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841523" y="2554186"/>
            <a:ext cx="1368628" cy="136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5627454" y="1262049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83" name="TextBox 1"/>
          <p:cNvSpPr txBox="1"/>
          <p:nvPr/>
        </p:nvSpPr>
        <p:spPr>
          <a:xfrm>
            <a:off x="5627454" y="1033088"/>
            <a:ext cx="129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BUSINESS MODEL</a:t>
            </a: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5729635" y="1292652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848373" y="2384526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86" name="TextBox 1"/>
          <p:cNvSpPr txBox="1"/>
          <p:nvPr/>
        </p:nvSpPr>
        <p:spPr>
          <a:xfrm>
            <a:off x="6848373" y="2155565"/>
            <a:ext cx="129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BUSINESS MODEL</a:t>
            </a:r>
          </a:p>
        </p:txBody>
      </p:sp>
      <p:cxnSp>
        <p:nvCxnSpPr>
          <p:cNvPr id="87" name="直接连接符 86"/>
          <p:cNvCxnSpPr/>
          <p:nvPr/>
        </p:nvCxnSpPr>
        <p:spPr>
          <a:xfrm flipH="1">
            <a:off x="6950554" y="2415129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135992" y="3514072"/>
            <a:ext cx="21484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89" name="TextBox 1"/>
          <p:cNvSpPr txBox="1"/>
          <p:nvPr/>
        </p:nvSpPr>
        <p:spPr>
          <a:xfrm>
            <a:off x="6135992" y="3285111"/>
            <a:ext cx="129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BUSINESS MODEL</a:t>
            </a: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6238173" y="3544675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119807" y="3177999"/>
            <a:ext cx="21484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  <p:sp>
        <p:nvSpPr>
          <p:cNvPr id="95" name="TextBox 1"/>
          <p:cNvSpPr txBox="1"/>
          <p:nvPr/>
        </p:nvSpPr>
        <p:spPr>
          <a:xfrm>
            <a:off x="974162" y="2949038"/>
            <a:ext cx="129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200">
                <a:solidFill>
                  <a:schemeClr val="accent1"/>
                </a:solidFill>
                <a:latin typeface="+mj-lt"/>
                <a:cs typeface="Lato Black" charset="0"/>
              </a:rPr>
              <a:t>BUSINESS MODEL</a:t>
            </a:r>
          </a:p>
        </p:txBody>
      </p:sp>
      <p:cxnSp>
        <p:nvCxnSpPr>
          <p:cNvPr id="96" name="直接连接符 95"/>
          <p:cNvCxnSpPr/>
          <p:nvPr/>
        </p:nvCxnSpPr>
        <p:spPr>
          <a:xfrm flipH="1">
            <a:off x="1960667" y="3226037"/>
            <a:ext cx="1945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16"/>
          <p:cNvGrpSpPr/>
          <p:nvPr/>
        </p:nvGrpSpPr>
        <p:grpSpPr>
          <a:xfrm>
            <a:off x="3128666" y="2961101"/>
            <a:ext cx="609133" cy="492903"/>
            <a:chOff x="1209675" y="6354763"/>
            <a:chExt cx="449263" cy="363538"/>
          </a:xfrm>
          <a:solidFill>
            <a:srgbClr val="020302"/>
          </a:solidFill>
        </p:grpSpPr>
        <p:sp>
          <p:nvSpPr>
            <p:cNvPr id="32" name="Freeform 205"/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3" name="Freeform 207"/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4" name="Freeform 208"/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5" name="Freeform 209"/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36" name="Group 231"/>
          <p:cNvGrpSpPr/>
          <p:nvPr/>
        </p:nvGrpSpPr>
        <p:grpSpPr>
          <a:xfrm>
            <a:off x="5888141" y="2305180"/>
            <a:ext cx="358849" cy="402182"/>
            <a:chOff x="4608513" y="6291263"/>
            <a:chExt cx="420688" cy="471488"/>
          </a:xfrm>
          <a:solidFill>
            <a:srgbClr val="020302"/>
          </a:solidFill>
        </p:grpSpPr>
        <p:sp>
          <p:nvSpPr>
            <p:cNvPr id="37" name="Freeform 218"/>
            <p:cNvSpPr>
              <a:spLocks/>
            </p:cNvSpPr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8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39" name="Freeform 220"/>
            <p:cNvSpPr>
              <a:spLocks/>
            </p:cNvSpPr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40" name="Group 259"/>
          <p:cNvGrpSpPr/>
          <p:nvPr/>
        </p:nvGrpSpPr>
        <p:grpSpPr>
          <a:xfrm>
            <a:off x="4614955" y="1667186"/>
            <a:ext cx="432276" cy="495794"/>
            <a:chOff x="4638675" y="4654550"/>
            <a:chExt cx="388938" cy="446088"/>
          </a:xfrm>
          <a:solidFill>
            <a:srgbClr val="020302"/>
          </a:solidFill>
        </p:grpSpPr>
        <p:sp>
          <p:nvSpPr>
            <p:cNvPr id="41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  <p:grpSp>
        <p:nvGrpSpPr>
          <p:cNvPr id="44" name="Group 268"/>
          <p:cNvGrpSpPr/>
          <p:nvPr/>
        </p:nvGrpSpPr>
        <p:grpSpPr>
          <a:xfrm>
            <a:off x="5156795" y="3311789"/>
            <a:ext cx="292499" cy="464380"/>
            <a:chOff x="3824288" y="5486400"/>
            <a:chExt cx="307975" cy="488950"/>
          </a:xfrm>
          <a:solidFill>
            <a:srgbClr val="020302"/>
          </a:solidFill>
        </p:grpSpPr>
        <p:sp>
          <p:nvSpPr>
            <p:cNvPr id="45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6" name="Freeform 249"/>
            <p:cNvSpPr>
              <a:spLocks/>
            </p:cNvSpPr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7" name="Freeform 250"/>
            <p:cNvSpPr>
              <a:spLocks/>
            </p:cNvSpPr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8" name="Freeform 251"/>
            <p:cNvSpPr>
              <a:spLocks/>
            </p:cNvSpPr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49" name="Freeform 252"/>
            <p:cNvSpPr>
              <a:spLocks/>
            </p:cNvSpPr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125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1.3 </a:t>
            </a:r>
            <a:r>
              <a:rPr lang="zh-CN" altLang="en-US" sz="180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团队介绍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1792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accent1"/>
                </a:solidFill>
                <a:latin typeface="+mn-ea"/>
                <a:cs typeface="Lato Black" charset="0"/>
              </a:rPr>
              <a:t>TEAM INTRODUCTION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01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419693" y="1311639"/>
            <a:ext cx="1776750" cy="3196861"/>
          </a:xfrm>
          <a:prstGeom prst="roundRect">
            <a:avLst>
              <a:gd name="adj" fmla="val 7250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/>
          </a:p>
        </p:txBody>
      </p:sp>
      <p:sp>
        <p:nvSpPr>
          <p:cNvPr id="98" name="圆角矩形 97"/>
          <p:cNvSpPr/>
          <p:nvPr/>
        </p:nvSpPr>
        <p:spPr>
          <a:xfrm>
            <a:off x="2599410" y="1311639"/>
            <a:ext cx="1776750" cy="3196861"/>
          </a:xfrm>
          <a:prstGeom prst="roundRect">
            <a:avLst>
              <a:gd name="adj" fmla="val 7250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/>
          </a:p>
        </p:txBody>
      </p:sp>
      <p:sp>
        <p:nvSpPr>
          <p:cNvPr id="99" name="圆角矩形 98"/>
          <p:cNvSpPr/>
          <p:nvPr/>
        </p:nvSpPr>
        <p:spPr>
          <a:xfrm>
            <a:off x="4779127" y="1311639"/>
            <a:ext cx="1776750" cy="3196861"/>
          </a:xfrm>
          <a:prstGeom prst="roundRect">
            <a:avLst>
              <a:gd name="adj" fmla="val 7250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/>
          </a:p>
        </p:txBody>
      </p:sp>
      <p:sp>
        <p:nvSpPr>
          <p:cNvPr id="100" name="圆角矩形 99"/>
          <p:cNvSpPr/>
          <p:nvPr/>
        </p:nvSpPr>
        <p:spPr>
          <a:xfrm>
            <a:off x="6958845" y="1311638"/>
            <a:ext cx="1776750" cy="3196861"/>
          </a:xfrm>
          <a:prstGeom prst="roundRect">
            <a:avLst>
              <a:gd name="adj" fmla="val 7250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/>
          </a:p>
        </p:txBody>
      </p:sp>
      <p:grpSp>
        <p:nvGrpSpPr>
          <p:cNvPr id="101" name="组合 100"/>
          <p:cNvGrpSpPr/>
          <p:nvPr/>
        </p:nvGrpSpPr>
        <p:grpSpPr>
          <a:xfrm>
            <a:off x="751245" y="1487989"/>
            <a:ext cx="1166466" cy="1166466"/>
            <a:chOff x="374676" y="1261905"/>
            <a:chExt cx="1532708" cy="1532708"/>
          </a:xfrm>
          <a:effectLst/>
        </p:grpSpPr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9" r="16779"/>
            <a:stretch/>
          </p:blipFill>
          <p:spPr>
            <a:xfrm>
              <a:off x="481051" y="1360393"/>
              <a:ext cx="1319958" cy="1319958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03" name="椭圆 102"/>
            <p:cNvSpPr/>
            <p:nvPr/>
          </p:nvSpPr>
          <p:spPr>
            <a:xfrm>
              <a:off x="374676" y="1261905"/>
              <a:ext cx="1532708" cy="15327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4" name="矩形 103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637813" y="2740982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YOUR NAME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5" name="矩形 104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489013" y="3314944"/>
            <a:ext cx="16909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6" name="矩形 105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1085852" y="3053910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CEO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cxnSp>
        <p:nvCxnSpPr>
          <p:cNvPr id="107" name="直接连接符 106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CxnSpPr/>
          <p:nvPr/>
        </p:nvCxnSpPr>
        <p:spPr>
          <a:xfrm>
            <a:off x="1255383" y="3339648"/>
            <a:ext cx="1581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08" name="矩形 107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2793282" y="2740982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YOUR NAME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9" name="矩形 108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2644482" y="3314944"/>
            <a:ext cx="16909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0" name="矩形 109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3241321" y="3053910"/>
            <a:ext cx="540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COO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cxnSp>
        <p:nvCxnSpPr>
          <p:cNvPr id="111" name="直接连接符 110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CxnSpPr/>
          <p:nvPr/>
        </p:nvCxnSpPr>
        <p:spPr>
          <a:xfrm>
            <a:off x="3410852" y="3339648"/>
            <a:ext cx="1581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12" name="矩形 111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4972999" y="2740982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YOUR NAME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3" name="矩形 112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4824199" y="3314944"/>
            <a:ext cx="16909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4" name="矩形 113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5269554" y="3053910"/>
            <a:ext cx="800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sz="1200" b="1" ker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市场总监</a:t>
            </a:r>
          </a:p>
        </p:txBody>
      </p:sp>
      <p:cxnSp>
        <p:nvCxnSpPr>
          <p:cNvPr id="115" name="直接连接符 11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CxnSpPr/>
          <p:nvPr/>
        </p:nvCxnSpPr>
        <p:spPr>
          <a:xfrm>
            <a:off x="5590569" y="3339648"/>
            <a:ext cx="1581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16" name="矩形 115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7152716" y="2740982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YOUR NAME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7" name="矩形 116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7003916" y="3314944"/>
            <a:ext cx="16909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8" name="矩形 117" descr="e7d195523061f1c09e9d68d7cf438b91ef959ecb14fc25d26BBA7F7DBC18E55DFF4014AF651F0BF2569D4B6C1DA7F1A4683A481403BD872FC687266AD13265C1DE7C373772FD8728ABDD69ADD03BFF5BE2862BC891DBB79EE80220048C832D7201188615207BC8C15E107A3B483A4C120BD0E6B4B48294E74DC2FEF71648F53F217CC187E1CA5AD2BBF99AB6776B381D"/>
          <p:cNvSpPr/>
          <p:nvPr/>
        </p:nvSpPr>
        <p:spPr>
          <a:xfrm>
            <a:off x="7449271" y="3053910"/>
            <a:ext cx="800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sz="1200" b="1" ker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运营总监</a:t>
            </a:r>
          </a:p>
        </p:txBody>
      </p:sp>
      <p:cxnSp>
        <p:nvCxnSpPr>
          <p:cNvPr id="119" name="直接连接符 118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CxnSpPr/>
          <p:nvPr/>
        </p:nvCxnSpPr>
        <p:spPr>
          <a:xfrm>
            <a:off x="7770286" y="3339648"/>
            <a:ext cx="1581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grpSp>
        <p:nvGrpSpPr>
          <p:cNvPr id="120" name="组合 119"/>
          <p:cNvGrpSpPr/>
          <p:nvPr/>
        </p:nvGrpSpPr>
        <p:grpSpPr>
          <a:xfrm>
            <a:off x="2901735" y="1456812"/>
            <a:ext cx="1166466" cy="1166466"/>
            <a:chOff x="2696691" y="1293383"/>
            <a:chExt cx="1532708" cy="1532708"/>
          </a:xfrm>
          <a:effectLst/>
        </p:grpSpPr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0" r="33330"/>
            <a:stretch/>
          </p:blipFill>
          <p:spPr>
            <a:xfrm>
              <a:off x="2782978" y="1379670"/>
              <a:ext cx="1360135" cy="1360135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22" name="椭圆 121"/>
            <p:cNvSpPr/>
            <p:nvPr/>
          </p:nvSpPr>
          <p:spPr>
            <a:xfrm>
              <a:off x="2696691" y="1293383"/>
              <a:ext cx="1532708" cy="15327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080770" y="1456812"/>
            <a:ext cx="1166466" cy="1166466"/>
            <a:chOff x="4970666" y="1293383"/>
            <a:chExt cx="1532708" cy="1532708"/>
          </a:xfrm>
          <a:effectLst/>
        </p:grpSpPr>
        <p:pic>
          <p:nvPicPr>
            <p:cNvPr id="124" name="图片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5056953" y="1379670"/>
              <a:ext cx="1360135" cy="1360135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25" name="椭圆 124"/>
            <p:cNvSpPr/>
            <p:nvPr/>
          </p:nvSpPr>
          <p:spPr>
            <a:xfrm>
              <a:off x="4970666" y="1293383"/>
              <a:ext cx="1532708" cy="15327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263987" y="1441797"/>
            <a:ext cx="1166466" cy="1166466"/>
            <a:chOff x="7234029" y="1142383"/>
            <a:chExt cx="1532708" cy="1532708"/>
          </a:xfrm>
          <a:effectLst/>
        </p:grpSpPr>
        <p:pic>
          <p:nvPicPr>
            <p:cNvPr id="127" name="图片 1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319740" y="1228094"/>
              <a:ext cx="1361287" cy="1361287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28" name="椭圆 127"/>
            <p:cNvSpPr/>
            <p:nvPr/>
          </p:nvSpPr>
          <p:spPr>
            <a:xfrm>
              <a:off x="7234029" y="1142383"/>
              <a:ext cx="1532708" cy="15327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106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88870" y="574455"/>
            <a:ext cx="3637503" cy="3637503"/>
          </a:xfrm>
          <a:prstGeom prst="rect">
            <a:avLst/>
          </a:prstGeom>
          <a:solidFill>
            <a:srgbClr val="02030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5345652" y="2040456"/>
            <a:ext cx="3434659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  <a:sym typeface="Arial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1050" kern="0">
                <a:solidFill>
                  <a:schemeClr val="bg1"/>
                </a:solidFill>
                <a:cs typeface="Arial" panose="020B0604020202020204" pitchFamily="34" charset="0"/>
                <a:sym typeface="Arial" pitchFamily="34" charset="0"/>
              </a:rPr>
              <a:t>；</a:t>
            </a:r>
            <a:r>
              <a:rPr lang="en-US" altLang="zh-CN" sz="1050" kern="0">
                <a:solidFill>
                  <a:schemeClr val="bg1"/>
                </a:solidFill>
                <a:cs typeface="Arial" panose="020B0604020202020204" pitchFamily="34" charset="0"/>
                <a:sym typeface="Arial" pitchFamily="34" charset="0"/>
              </a:rPr>
              <a:t>Lorem ipsum dolor sit amet, consectetuer adipiscing elit. Lorem ipsum dolor sit amet, consectetuer adipiscing elit. Aenean </a:t>
            </a:r>
            <a:endParaRPr lang="zh-CN" altLang="en-US" sz="1050" ker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9091" y="1455681"/>
            <a:ext cx="3077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accent1"/>
                </a:solidFill>
                <a:latin typeface="+mj-lt"/>
                <a:ea typeface="微软雅黑"/>
                <a:sym typeface="Calibri" panose="020F0502020204030204" pitchFamily="34" charset="0"/>
              </a:rPr>
              <a:t>PROJECT  VISION </a:t>
            </a:r>
            <a:endParaRPr lang="en-US" altLang="zh-CN" sz="3200">
              <a:solidFill>
                <a:schemeClr val="accent1"/>
              </a:solidFill>
              <a:latin typeface="+mj-lt"/>
              <a:ea typeface="微软雅黑"/>
              <a:sym typeface="Calibri" panose="020F050202020403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882229" y="2040456"/>
            <a:ext cx="3615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45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20" y="279594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1.5 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公司介绍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320" y="632250"/>
            <a:ext cx="2128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Black" charset="0"/>
              </a:rPr>
              <a:t>COMPANY INTRODUCTION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1245" y="272913"/>
            <a:ext cx="470000" cy="552363"/>
            <a:chOff x="281518" y="2070153"/>
            <a:chExt cx="470000" cy="552363"/>
          </a:xfrm>
        </p:grpSpPr>
        <p:sp>
          <p:nvSpPr>
            <p:cNvPr id="18" name="任意多边形 17"/>
            <p:cNvSpPr/>
            <p:nvPr/>
          </p:nvSpPr>
          <p:spPr>
            <a:xfrm>
              <a:off x="283376" y="2070153"/>
              <a:ext cx="468142" cy="55236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518" y="2171640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/>
                  </a:solidFill>
                  <a:latin typeface="Arial"/>
                  <a:ea typeface="微软雅黑"/>
                  <a:sym typeface="Calibri" panose="020F0502020204030204" pitchFamily="34" charset="0"/>
                </a:rPr>
                <a:t>01</a:t>
              </a:r>
              <a:endParaRPr lang="zh-CN" altLang="en-US" sz="1800" b="1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矩形 38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194999" y="3336620"/>
            <a:ext cx="383277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accent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Cum sociis natoque penatibus et magnis dis parturient montes, nascetur ridiculus mus. </a:t>
            </a: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39185" y="2833737"/>
            <a:ext cx="351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smtClean="0">
                <a:solidFill>
                  <a:schemeClr val="accent2"/>
                </a:solidFill>
                <a:latin typeface="+mj-lt"/>
                <a:ea typeface="微软雅黑"/>
                <a:sym typeface="Calibri" panose="020F0502020204030204" pitchFamily="34" charset="0"/>
              </a:rPr>
              <a:t>COMPANY INTRODUCTION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592920" y="3309141"/>
            <a:ext cx="36150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194999" y="4156075"/>
            <a:ext cx="38327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accent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3444057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83031" y="1184695"/>
            <a:ext cx="1377937" cy="1640264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0203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" fmla="*/ 761425 w 1506470"/>
                <a:gd name="connsiteY0" fmla="*/ 0 h 1359090"/>
                <a:gd name="connsiteX1" fmla="*/ 1506469 w 1506470"/>
                <a:gd name="connsiteY1" fmla="*/ 333523 h 1359090"/>
                <a:gd name="connsiteX2" fmla="*/ 1506469 w 1506470"/>
                <a:gd name="connsiteY2" fmla="*/ 1074028 h 1359090"/>
                <a:gd name="connsiteX3" fmla="*/ 753235 w 1506470"/>
                <a:gd name="connsiteY3" fmla="*/ 1359090 h 1359090"/>
                <a:gd name="connsiteX4" fmla="*/ 0 w 1506470"/>
                <a:gd name="connsiteY4" fmla="*/ 1074028 h 1359090"/>
                <a:gd name="connsiteX5" fmla="*/ 0 w 1506470"/>
                <a:gd name="connsiteY5" fmla="*/ 333523 h 1359090"/>
                <a:gd name="connsiteX6" fmla="*/ 761425 w 1506470"/>
                <a:gd name="connsiteY6" fmla="*/ 0 h 1359090"/>
                <a:gd name="connsiteX0" fmla="*/ 761425 w 1506469"/>
                <a:gd name="connsiteY0" fmla="*/ 0 h 1365148"/>
                <a:gd name="connsiteX1" fmla="*/ 1506469 w 1506469"/>
                <a:gd name="connsiteY1" fmla="*/ 333523 h 1365148"/>
                <a:gd name="connsiteX2" fmla="*/ 1506469 w 1506469"/>
                <a:gd name="connsiteY2" fmla="*/ 1074028 h 1365148"/>
                <a:gd name="connsiteX3" fmla="*/ 753235 w 1506469"/>
                <a:gd name="connsiteY3" fmla="*/ 1365148 h 1365148"/>
                <a:gd name="connsiteX4" fmla="*/ 0 w 1506469"/>
                <a:gd name="connsiteY4" fmla="*/ 1074028 h 1365148"/>
                <a:gd name="connsiteX5" fmla="*/ 0 w 1506469"/>
                <a:gd name="connsiteY5" fmla="*/ 333523 h 1365148"/>
                <a:gd name="connsiteX6" fmla="*/ 761425 w 1506469"/>
                <a:gd name="connsiteY6" fmla="*/ 0 h 136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15876" y="3584502"/>
            <a:ext cx="311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DAB96E"/>
                </a:solidFill>
                <a:latin typeface="Arial"/>
                <a:ea typeface="微软雅黑"/>
                <a:sym typeface="Calibri" panose="020F0502020204030204" pitchFamily="34" charset="0"/>
              </a:rPr>
              <a:t>MARKET ANALYSIS</a:t>
            </a:r>
            <a:endParaRPr lang="en-US" altLang="zh-CN" sz="1600" smtClean="0">
              <a:solidFill>
                <a:srgbClr val="DAB96E"/>
              </a:solidFill>
              <a:latin typeface="Arial"/>
              <a:ea typeface="微软雅黑"/>
              <a:sym typeface="Calibri" panose="020F05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3400541" y="3158564"/>
            <a:ext cx="202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rgbClr val="DAB96E"/>
                </a:solidFill>
                <a:latin typeface="微软雅黑"/>
                <a:ea typeface="微软雅黑"/>
              </a:rPr>
              <a:t>02.</a:t>
            </a:r>
            <a:r>
              <a:rPr lang="zh-CN" altLang="en-US" sz="2400">
                <a:solidFill>
                  <a:srgbClr val="DAB96E"/>
                </a:solidFill>
                <a:latin typeface="微软雅黑"/>
                <a:ea typeface="微软雅黑"/>
              </a:rPr>
              <a:t>市场分析</a:t>
            </a:r>
            <a:endParaRPr lang="zh-CN" altLang="en-US" sz="2400" smtClean="0">
              <a:solidFill>
                <a:srgbClr val="DAB96E"/>
              </a:solidFill>
              <a:latin typeface="微软雅黑"/>
              <a:ea typeface="微软雅黑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883030" y="524778"/>
            <a:ext cx="1392237" cy="835663"/>
            <a:chOff x="684243" y="165720"/>
            <a:chExt cx="2383242" cy="1430494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684243" y="551261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42559" y="165720"/>
              <a:ext cx="2024926" cy="1044954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4272732" y="2405683"/>
            <a:ext cx="1397893" cy="809692"/>
            <a:chOff x="828280" y="3530355"/>
            <a:chExt cx="2517446" cy="1458162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1320800" y="3530355"/>
              <a:ext cx="2024926" cy="104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28280" y="3943564"/>
              <a:ext cx="2024926" cy="1044953"/>
            </a:xfrm>
            <a:prstGeom prst="line">
              <a:avLst/>
            </a:prstGeom>
            <a:ln w="3175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连接符 49"/>
          <p:cNvCxnSpPr/>
          <p:nvPr/>
        </p:nvCxnSpPr>
        <p:spPr>
          <a:xfrm>
            <a:off x="4390107" y="3976524"/>
            <a:ext cx="316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968112" y="3975628"/>
            <a:ext cx="3160009" cy="48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dolor</a:t>
            </a:r>
            <a:endParaRPr lang="zh-CN" altLang="en-US" sz="1100">
              <a:solidFill>
                <a:prstClr val="white"/>
              </a:solidFill>
              <a:ea typeface="微软雅黑"/>
            </a:endParaRPr>
          </a:p>
        </p:txBody>
      </p:sp>
      <p:grpSp>
        <p:nvGrpSpPr>
          <p:cNvPr id="15" name="Group 242"/>
          <p:cNvGrpSpPr/>
          <p:nvPr/>
        </p:nvGrpSpPr>
        <p:grpSpPr>
          <a:xfrm>
            <a:off x="4253701" y="1774592"/>
            <a:ext cx="585038" cy="446040"/>
            <a:chOff x="2908300" y="2946400"/>
            <a:chExt cx="447675" cy="341313"/>
          </a:xfrm>
          <a:solidFill>
            <a:srgbClr val="DAB96E"/>
          </a:solidFill>
        </p:grpSpPr>
        <p:sp>
          <p:nvSpPr>
            <p:cNvPr id="16" name="Freeform 227"/>
            <p:cNvSpPr>
              <a:spLocks/>
            </p:cNvSpPr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  <p:sp>
          <p:nvSpPr>
            <p:cNvPr id="17" name="Freeform 228"/>
            <p:cNvSpPr>
              <a:spLocks/>
            </p:cNvSpPr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272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黑金">
      <a:dk1>
        <a:sysClr val="windowText" lastClr="000000"/>
      </a:dk1>
      <a:lt1>
        <a:sysClr val="window" lastClr="FFFFFF"/>
      </a:lt1>
      <a:dk2>
        <a:srgbClr val="120E03"/>
      </a:dk2>
      <a:lt2>
        <a:srgbClr val="FFFFFF"/>
      </a:lt2>
      <a:accent1>
        <a:srgbClr val="DAB96E"/>
      </a:accent1>
      <a:accent2>
        <a:srgbClr val="120E0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画册级别2">
    <a:dk1>
      <a:sysClr val="windowText" lastClr="000000"/>
    </a:dk1>
    <a:lt1>
      <a:sysClr val="window" lastClr="FFFFFF"/>
    </a:lt1>
    <a:dk2>
      <a:srgbClr val="1D1610"/>
    </a:dk2>
    <a:lt2>
      <a:srgbClr val="E7E6E6"/>
    </a:lt2>
    <a:accent1>
      <a:srgbClr val="1D1610"/>
    </a:accent1>
    <a:accent2>
      <a:srgbClr val="613920"/>
    </a:accent2>
    <a:accent3>
      <a:srgbClr val="482A17"/>
    </a:accent3>
    <a:accent4>
      <a:srgbClr val="C51729"/>
    </a:accent4>
    <a:accent5>
      <a:srgbClr val="44546A"/>
    </a:accent5>
    <a:accent6>
      <a:srgbClr val="EBEBEB"/>
    </a:accent6>
    <a:hlink>
      <a:srgbClr val="C51729"/>
    </a:hlink>
    <a:folHlink>
      <a:srgbClr val="C51729"/>
    </a:folHlink>
  </a:clrScheme>
  <a:fontScheme name="常用4">
    <a:majorFont>
      <a:latin typeface="Arial"/>
      <a:ea typeface="微软雅黑"/>
      <a:cs typeface=""/>
    </a:majorFont>
    <a:minorFont>
      <a:latin typeface="Calibri Light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</TotalTime>
  <Words>1535</Words>
  <Application>Microsoft Office PowerPoint</Application>
  <PresentationFormat>全屏显示(16:9)</PresentationFormat>
  <Paragraphs>239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Gill Sans</vt:lpstr>
      <vt:lpstr>Lato Black</vt:lpstr>
      <vt:lpstr>Microsoft YaHei UI</vt:lpstr>
      <vt:lpstr>方正兰亭超细黑简体</vt:lpstr>
      <vt:lpstr>方正兰亭黑_GBK</vt:lpstr>
      <vt:lpstr>华文细黑</vt:lpstr>
      <vt:lpstr>宋体</vt:lpstr>
      <vt:lpstr>微软雅黑</vt:lpstr>
      <vt:lpstr>微软雅黑 Light</vt:lpstr>
      <vt:lpstr>Arial</vt:lpstr>
      <vt:lpstr>Calibri</vt:lpstr>
      <vt:lpstr>Calibri Light</vt:lpstr>
      <vt:lpstr>Hero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熊猫设计</dc:creator>
  <cp:lastModifiedBy>熊猫哒哒</cp:lastModifiedBy>
  <cp:revision>927</cp:revision>
  <dcterms:created xsi:type="dcterms:W3CDTF">2016-03-24T10:52:59Z</dcterms:created>
  <dcterms:modified xsi:type="dcterms:W3CDTF">2017-02-09T08:10:15Z</dcterms:modified>
</cp:coreProperties>
</file>